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0" r:id="rId2"/>
    <p:sldId id="321" r:id="rId3"/>
    <p:sldId id="305" r:id="rId4"/>
    <p:sldId id="322" r:id="rId5"/>
    <p:sldId id="303" r:id="rId6"/>
    <p:sldId id="333" r:id="rId7"/>
    <p:sldId id="334" r:id="rId8"/>
    <p:sldId id="308" r:id="rId9"/>
    <p:sldId id="309" r:id="rId10"/>
    <p:sldId id="325" r:id="rId11"/>
    <p:sldId id="313" r:id="rId12"/>
    <p:sldId id="329" r:id="rId13"/>
    <p:sldId id="330" r:id="rId14"/>
    <p:sldId id="327" r:id="rId15"/>
    <p:sldId id="317" r:id="rId16"/>
    <p:sldId id="326" r:id="rId17"/>
    <p:sldId id="315" r:id="rId18"/>
    <p:sldId id="331" r:id="rId19"/>
    <p:sldId id="332" r:id="rId20"/>
    <p:sldId id="335" r:id="rId21"/>
    <p:sldId id="336" r:id="rId22"/>
    <p:sldId id="301" r:id="rId23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000"/>
    <a:srgbClr val="000000"/>
    <a:srgbClr val="FF33CC"/>
    <a:srgbClr val="FFCCCC"/>
    <a:srgbClr val="FF99CC"/>
    <a:srgbClr val="FFCCFF"/>
    <a:srgbClr val="FF66FF"/>
    <a:srgbClr val="FF99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789" autoAdjust="0"/>
    <p:restoredTop sz="94660"/>
  </p:normalViewPr>
  <p:slideViewPr>
    <p:cSldViewPr snapToGrid="0">
      <p:cViewPr>
        <p:scale>
          <a:sx n="75" d="100"/>
          <a:sy n="75" d="100"/>
        </p:scale>
        <p:origin x="834" y="88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90001" cy="90001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654FB59-B05B-4439-9FCF-90BE147C85A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37E66231-87C8-4174-9C2D-9E72AD08039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11" indent="0" algn="ctr">
              <a:buNone/>
              <a:defRPr sz="2000"/>
            </a:lvl2pPr>
            <a:lvl3pPr marL="914423" indent="0" algn="ctr">
              <a:buNone/>
              <a:defRPr sz="1801"/>
            </a:lvl3pPr>
            <a:lvl4pPr marL="1371634" indent="0" algn="ctr">
              <a:buNone/>
              <a:defRPr sz="1600"/>
            </a:lvl4pPr>
            <a:lvl5pPr marL="1828846" indent="0" algn="ctr">
              <a:buNone/>
              <a:defRPr sz="1600"/>
            </a:lvl5pPr>
            <a:lvl6pPr marL="2286057" indent="0" algn="ctr">
              <a:buNone/>
              <a:defRPr sz="1600"/>
            </a:lvl6pPr>
            <a:lvl7pPr marL="2743269" indent="0" algn="ctr">
              <a:buNone/>
              <a:defRPr sz="1600"/>
            </a:lvl7pPr>
            <a:lvl8pPr marL="3200480" indent="0" algn="ctr">
              <a:buNone/>
              <a:defRPr sz="1600"/>
            </a:lvl8pPr>
            <a:lvl9pPr marL="3657691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582A121D-48ED-4A69-B2B2-CA1E3B92DA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440C7-9877-43FC-8FC5-078EDE65EC26}" type="datetimeFigureOut">
              <a:rPr kumimoji="1" lang="ja-JP" altLang="en-US" smtClean="0"/>
              <a:t>2021/11/12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D6B4AA0-1D79-4006-BE1F-3C25F290B5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059BBE5D-68D7-4692-A079-DC019F4E87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A1F0F-40A6-487D-BCB3-BDAE112FC2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105674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1849BA7-004A-43E8-BC94-1640BD44A9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D7165026-935B-4D01-915A-69A2699A730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68A9B7E-D967-4F24-845E-4927EA2DAD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440C7-9877-43FC-8FC5-078EDE65EC26}" type="datetimeFigureOut">
              <a:rPr kumimoji="1" lang="ja-JP" altLang="en-US" smtClean="0"/>
              <a:t>2021/11/12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12962BB-6CC1-4E21-97C5-F4AC0C7278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D570013-D15D-4A05-9DC1-A2EDFD3930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A1F0F-40A6-487D-BCB3-BDAE112FC2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590668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8E4B2FDC-FCB0-4B3B-8D17-2440E2E8450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A8E8532E-15BC-4591-8CC7-B41D7B62D52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AD6D70F8-E51F-45CA-BF47-46A5C41892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440C7-9877-43FC-8FC5-078EDE65EC26}" type="datetimeFigureOut">
              <a:rPr kumimoji="1" lang="ja-JP" altLang="en-US" smtClean="0"/>
              <a:t>2021/11/12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DB0C747-34B9-4C2D-B2EE-D13E8B03E3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ACA7A7B-6866-4F3A-BC24-80EFB376D9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A1F0F-40A6-487D-BCB3-BDAE112FC2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047678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1A78E0D-455C-4A15-B40E-6D246C0535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E1DB85E0-7DF2-4C72-A09A-DB653F77924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91A12F4-1311-4CEB-B46B-4F29712E07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440C7-9877-43FC-8FC5-078EDE65EC26}" type="datetimeFigureOut">
              <a:rPr kumimoji="1" lang="ja-JP" altLang="en-US" smtClean="0"/>
              <a:t>2021/11/12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8BF2358-75B3-4449-92DC-652C2CDCBE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1DA3F58C-D6E2-4A47-82E7-843C6A0A9E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A1F0F-40A6-487D-BCB3-BDAE112FC2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015096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215BEE7-4E09-47C7-8D57-B9398D40B9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40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523C7BC0-53FD-4602-9793-2DC8DDC299F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11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23" indent="0">
              <a:buNone/>
              <a:defRPr sz="1801">
                <a:solidFill>
                  <a:schemeClr val="tx1">
                    <a:tint val="75000"/>
                  </a:schemeClr>
                </a:solidFill>
              </a:defRPr>
            </a:lvl3pPr>
            <a:lvl4pPr marL="137163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4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5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6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8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9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83DC77F7-2934-4FE6-B8C8-FDD7B2BC80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440C7-9877-43FC-8FC5-078EDE65EC26}" type="datetimeFigureOut">
              <a:rPr kumimoji="1" lang="ja-JP" altLang="en-US" smtClean="0"/>
              <a:t>2021/11/12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B8BE69BC-0E58-4B38-859E-BE8D84EC80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E2F8A05-F2E0-4227-BD8B-EA5286A749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A1F0F-40A6-487D-BCB3-BDAE112FC2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637879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568BA1A-E540-4E66-A71F-D61EAEC5FE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4FBA28D-1083-4948-9658-C53FB2785C4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1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DF231185-E45D-4343-83E5-EE3C72DDDD4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1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21B50FDE-470A-4E9E-B6F6-49C12FE18F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440C7-9877-43FC-8FC5-078EDE65EC26}" type="datetimeFigureOut">
              <a:rPr kumimoji="1" lang="ja-JP" altLang="en-US" smtClean="0"/>
              <a:t>2021/11/12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BA5A648E-3AF9-4DC8-BB3F-8038D812D8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596C7C09-2C15-468F-9AB1-5FA135BBAE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A1F0F-40A6-487D-BCB3-BDAE112FC2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532810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214FE47-F812-4F0C-95A4-0E320B3EDA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9" y="365127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8D3E8940-931A-4FE8-9E70-695AE89841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11" indent="0">
              <a:buNone/>
              <a:defRPr sz="2000" b="1"/>
            </a:lvl2pPr>
            <a:lvl3pPr marL="914423" indent="0">
              <a:buNone/>
              <a:defRPr sz="1801" b="1"/>
            </a:lvl3pPr>
            <a:lvl4pPr marL="1371634" indent="0">
              <a:buNone/>
              <a:defRPr sz="1600" b="1"/>
            </a:lvl4pPr>
            <a:lvl5pPr marL="1828846" indent="0">
              <a:buNone/>
              <a:defRPr sz="1600" b="1"/>
            </a:lvl5pPr>
            <a:lvl6pPr marL="2286057" indent="0">
              <a:buNone/>
              <a:defRPr sz="1600" b="1"/>
            </a:lvl6pPr>
            <a:lvl7pPr marL="2743269" indent="0">
              <a:buNone/>
              <a:defRPr sz="1600" b="1"/>
            </a:lvl7pPr>
            <a:lvl8pPr marL="3200480" indent="0">
              <a:buNone/>
              <a:defRPr sz="1600" b="1"/>
            </a:lvl8pPr>
            <a:lvl9pPr marL="3657691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CA952C31-77B9-482C-A6A8-17297D5651D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F5B422AA-AD0D-4BC8-BE02-6F1F9C45CD2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11" indent="0">
              <a:buNone/>
              <a:defRPr sz="2000" b="1"/>
            </a:lvl2pPr>
            <a:lvl3pPr marL="914423" indent="0">
              <a:buNone/>
              <a:defRPr sz="1801" b="1"/>
            </a:lvl3pPr>
            <a:lvl4pPr marL="1371634" indent="0">
              <a:buNone/>
              <a:defRPr sz="1600" b="1"/>
            </a:lvl4pPr>
            <a:lvl5pPr marL="1828846" indent="0">
              <a:buNone/>
              <a:defRPr sz="1600" b="1"/>
            </a:lvl5pPr>
            <a:lvl6pPr marL="2286057" indent="0">
              <a:buNone/>
              <a:defRPr sz="1600" b="1"/>
            </a:lvl6pPr>
            <a:lvl7pPr marL="2743269" indent="0">
              <a:buNone/>
              <a:defRPr sz="1600" b="1"/>
            </a:lvl7pPr>
            <a:lvl8pPr marL="3200480" indent="0">
              <a:buNone/>
              <a:defRPr sz="1600" b="1"/>
            </a:lvl8pPr>
            <a:lvl9pPr marL="3657691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1E113145-8473-4E1E-BDC4-7A65402E82A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5614ACC1-DEAC-47DE-B1D3-85DE1BC92F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440C7-9877-43FC-8FC5-078EDE65EC26}" type="datetimeFigureOut">
              <a:rPr kumimoji="1" lang="ja-JP" altLang="en-US" smtClean="0"/>
              <a:t>2021/11/12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6678EAF0-7C14-4308-8537-0381E17699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250AFFC7-E0A5-406F-96F0-3B39C1AA15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A1F0F-40A6-487D-BCB3-BDAE112FC2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479346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25A7094-3EEC-48AC-84ED-726E240271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2EAF5051-FA2D-4EDE-B050-EAD0ED2B57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440C7-9877-43FC-8FC5-078EDE65EC26}" type="datetimeFigureOut">
              <a:rPr kumimoji="1" lang="ja-JP" altLang="en-US" smtClean="0"/>
              <a:t>2021/11/12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FD1DFC64-E095-48FA-8A3E-10A40AA110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142F8DA8-6002-4323-8BD8-EC357D590A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A1F0F-40A6-487D-BCB3-BDAE112FC2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968594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5B76948B-FDFB-4EDE-83FF-362EA06377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440C7-9877-43FC-8FC5-078EDE65EC26}" type="datetimeFigureOut">
              <a:rPr kumimoji="1" lang="ja-JP" altLang="en-US" smtClean="0"/>
              <a:t>2021/11/12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165C7A62-4071-412D-B2D8-3D82EE1B91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1D0F4CF8-5B80-4EF1-9C8B-5E80A13D9F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A1F0F-40A6-487D-BCB3-BDAE112FC2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393020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5114787-AADC-4482-BBF9-6F30457293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9" y="457200"/>
            <a:ext cx="393223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A4C5594F-ADDA-461C-AD35-6396C75D0F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7"/>
            <a:ext cx="6172201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FA9B609B-B972-45BB-86AB-26374A25213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9" y="2057400"/>
            <a:ext cx="393223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11" indent="0">
              <a:buNone/>
              <a:defRPr sz="1401"/>
            </a:lvl2pPr>
            <a:lvl3pPr marL="914423" indent="0">
              <a:buNone/>
              <a:defRPr sz="1200"/>
            </a:lvl3pPr>
            <a:lvl4pPr marL="1371634" indent="0">
              <a:buNone/>
              <a:defRPr sz="1001"/>
            </a:lvl4pPr>
            <a:lvl5pPr marL="1828846" indent="0">
              <a:buNone/>
              <a:defRPr sz="1001"/>
            </a:lvl5pPr>
            <a:lvl6pPr marL="2286057" indent="0">
              <a:buNone/>
              <a:defRPr sz="1001"/>
            </a:lvl6pPr>
            <a:lvl7pPr marL="2743269" indent="0">
              <a:buNone/>
              <a:defRPr sz="1001"/>
            </a:lvl7pPr>
            <a:lvl8pPr marL="3200480" indent="0">
              <a:buNone/>
              <a:defRPr sz="1001"/>
            </a:lvl8pPr>
            <a:lvl9pPr marL="3657691" indent="0">
              <a:buNone/>
              <a:defRPr sz="100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DC48409D-2CC7-4D2E-B489-63D8D6D2EA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440C7-9877-43FC-8FC5-078EDE65EC26}" type="datetimeFigureOut">
              <a:rPr kumimoji="1" lang="ja-JP" altLang="en-US" smtClean="0"/>
              <a:t>2021/11/12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81348FD5-52BD-440C-BE22-ECB8AC1CFF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0F8F3D58-274B-463F-B3E2-014A3A0838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A1F0F-40A6-487D-BCB3-BDAE112FC2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906731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D6100B3-685E-4E81-92AB-9567B86BA7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9" y="457200"/>
            <a:ext cx="393223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FF1A54C6-9E9B-4F91-B271-F4B6C39C4F7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7"/>
            <a:ext cx="6172201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11" indent="0">
              <a:buNone/>
              <a:defRPr sz="2800"/>
            </a:lvl2pPr>
            <a:lvl3pPr marL="914423" indent="0">
              <a:buNone/>
              <a:defRPr sz="2400"/>
            </a:lvl3pPr>
            <a:lvl4pPr marL="1371634" indent="0">
              <a:buNone/>
              <a:defRPr sz="2000"/>
            </a:lvl4pPr>
            <a:lvl5pPr marL="1828846" indent="0">
              <a:buNone/>
              <a:defRPr sz="2000"/>
            </a:lvl5pPr>
            <a:lvl6pPr marL="2286057" indent="0">
              <a:buNone/>
              <a:defRPr sz="2000"/>
            </a:lvl6pPr>
            <a:lvl7pPr marL="2743269" indent="0">
              <a:buNone/>
              <a:defRPr sz="2000"/>
            </a:lvl7pPr>
            <a:lvl8pPr marL="3200480" indent="0">
              <a:buNone/>
              <a:defRPr sz="2000"/>
            </a:lvl8pPr>
            <a:lvl9pPr marL="3657691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82282BD9-DC9B-4466-A1C8-67AB1DDE411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9" y="2057400"/>
            <a:ext cx="393223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11" indent="0">
              <a:buNone/>
              <a:defRPr sz="1401"/>
            </a:lvl2pPr>
            <a:lvl3pPr marL="914423" indent="0">
              <a:buNone/>
              <a:defRPr sz="1200"/>
            </a:lvl3pPr>
            <a:lvl4pPr marL="1371634" indent="0">
              <a:buNone/>
              <a:defRPr sz="1001"/>
            </a:lvl4pPr>
            <a:lvl5pPr marL="1828846" indent="0">
              <a:buNone/>
              <a:defRPr sz="1001"/>
            </a:lvl5pPr>
            <a:lvl6pPr marL="2286057" indent="0">
              <a:buNone/>
              <a:defRPr sz="1001"/>
            </a:lvl6pPr>
            <a:lvl7pPr marL="2743269" indent="0">
              <a:buNone/>
              <a:defRPr sz="1001"/>
            </a:lvl7pPr>
            <a:lvl8pPr marL="3200480" indent="0">
              <a:buNone/>
              <a:defRPr sz="1001"/>
            </a:lvl8pPr>
            <a:lvl9pPr marL="3657691" indent="0">
              <a:buNone/>
              <a:defRPr sz="100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CD62A2BE-F7B0-4D8B-B79B-8F1CEB50F2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440C7-9877-43FC-8FC5-078EDE65EC26}" type="datetimeFigureOut">
              <a:rPr kumimoji="1" lang="ja-JP" altLang="en-US" smtClean="0"/>
              <a:t>2021/11/12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399F1D10-7889-407A-9BB1-F1F35EDA9B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0FA05A04-A86D-48AA-B8D9-E40ACD5FAB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A1F0F-40A6-487D-BCB3-BDAE112FC2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688807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747B83C6-D64E-4208-AC98-D46C2DCBF0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1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5D9C0BA7-C70B-48AB-AF43-A1ECCC13D97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1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81F8E22-C27C-4220-AE6C-CE8746CD25F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1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A440C7-9877-43FC-8FC5-078EDE65EC26}" type="datetimeFigureOut">
              <a:rPr kumimoji="1" lang="ja-JP" altLang="en-US" smtClean="0"/>
              <a:t>2021/11/12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E241CB08-4BC5-4EF1-A80C-368A7E79B41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1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C2D51CA-BCA7-4263-88F6-C94CAB55B58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1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6A1F0F-40A6-487D-BCB3-BDAE112FC2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4706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23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6" indent="-228606" algn="l" defTabSz="914423" rtl="0" eaLnBrk="1" latinLnBrk="0" hangingPunct="1">
        <a:lnSpc>
          <a:spcPct val="90000"/>
        </a:lnSpc>
        <a:spcBef>
          <a:spcPts val="1001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18" indent="-228606" algn="l" defTabSz="91442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29" indent="-228606" algn="l" defTabSz="91442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41" indent="-228606" algn="l" defTabSz="91442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1" kern="1200">
          <a:solidFill>
            <a:schemeClr val="tx1"/>
          </a:solidFill>
          <a:latin typeface="+mn-lt"/>
          <a:ea typeface="+mn-ea"/>
          <a:cs typeface="+mn-cs"/>
        </a:defRPr>
      </a:lvl4pPr>
      <a:lvl5pPr marL="2057452" indent="-228606" algn="l" defTabSz="91442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1" kern="1200">
          <a:solidFill>
            <a:schemeClr val="tx1"/>
          </a:solidFill>
          <a:latin typeface="+mn-lt"/>
          <a:ea typeface="+mn-ea"/>
          <a:cs typeface="+mn-cs"/>
        </a:defRPr>
      </a:lvl5pPr>
      <a:lvl6pPr marL="2514663" indent="-228606" algn="l" defTabSz="91442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1" kern="1200">
          <a:solidFill>
            <a:schemeClr val="tx1"/>
          </a:solidFill>
          <a:latin typeface="+mn-lt"/>
          <a:ea typeface="+mn-ea"/>
          <a:cs typeface="+mn-cs"/>
        </a:defRPr>
      </a:lvl6pPr>
      <a:lvl7pPr marL="2971875" indent="-228606" algn="l" defTabSz="91442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1" kern="1200">
          <a:solidFill>
            <a:schemeClr val="tx1"/>
          </a:solidFill>
          <a:latin typeface="+mn-lt"/>
          <a:ea typeface="+mn-ea"/>
          <a:cs typeface="+mn-cs"/>
        </a:defRPr>
      </a:lvl7pPr>
      <a:lvl8pPr marL="3429086" indent="-228606" algn="l" defTabSz="91442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1" kern="1200">
          <a:solidFill>
            <a:schemeClr val="tx1"/>
          </a:solidFill>
          <a:latin typeface="+mn-lt"/>
          <a:ea typeface="+mn-ea"/>
          <a:cs typeface="+mn-cs"/>
        </a:defRPr>
      </a:lvl8pPr>
      <a:lvl9pPr marL="3886298" indent="-228606" algn="l" defTabSz="91442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23" rtl="0" eaLnBrk="1" latinLnBrk="0" hangingPunct="1">
        <a:defRPr kumimoji="1" sz="1801" kern="1200">
          <a:solidFill>
            <a:schemeClr val="tx1"/>
          </a:solidFill>
          <a:latin typeface="+mn-lt"/>
          <a:ea typeface="+mn-ea"/>
          <a:cs typeface="+mn-cs"/>
        </a:defRPr>
      </a:lvl1pPr>
      <a:lvl2pPr marL="457211" algn="l" defTabSz="914423" rtl="0" eaLnBrk="1" latinLnBrk="0" hangingPunct="1">
        <a:defRPr kumimoji="1" sz="1801" kern="1200">
          <a:solidFill>
            <a:schemeClr val="tx1"/>
          </a:solidFill>
          <a:latin typeface="+mn-lt"/>
          <a:ea typeface="+mn-ea"/>
          <a:cs typeface="+mn-cs"/>
        </a:defRPr>
      </a:lvl2pPr>
      <a:lvl3pPr marL="914423" algn="l" defTabSz="914423" rtl="0" eaLnBrk="1" latinLnBrk="0" hangingPunct="1">
        <a:defRPr kumimoji="1" sz="1801" kern="1200">
          <a:solidFill>
            <a:schemeClr val="tx1"/>
          </a:solidFill>
          <a:latin typeface="+mn-lt"/>
          <a:ea typeface="+mn-ea"/>
          <a:cs typeface="+mn-cs"/>
        </a:defRPr>
      </a:lvl3pPr>
      <a:lvl4pPr marL="1371634" algn="l" defTabSz="914423" rtl="0" eaLnBrk="1" latinLnBrk="0" hangingPunct="1">
        <a:defRPr kumimoji="1" sz="1801" kern="1200">
          <a:solidFill>
            <a:schemeClr val="tx1"/>
          </a:solidFill>
          <a:latin typeface="+mn-lt"/>
          <a:ea typeface="+mn-ea"/>
          <a:cs typeface="+mn-cs"/>
        </a:defRPr>
      </a:lvl4pPr>
      <a:lvl5pPr marL="1828846" algn="l" defTabSz="914423" rtl="0" eaLnBrk="1" latinLnBrk="0" hangingPunct="1">
        <a:defRPr kumimoji="1" sz="1801" kern="1200">
          <a:solidFill>
            <a:schemeClr val="tx1"/>
          </a:solidFill>
          <a:latin typeface="+mn-lt"/>
          <a:ea typeface="+mn-ea"/>
          <a:cs typeface="+mn-cs"/>
        </a:defRPr>
      </a:lvl5pPr>
      <a:lvl6pPr marL="2286057" algn="l" defTabSz="914423" rtl="0" eaLnBrk="1" latinLnBrk="0" hangingPunct="1">
        <a:defRPr kumimoji="1" sz="1801" kern="1200">
          <a:solidFill>
            <a:schemeClr val="tx1"/>
          </a:solidFill>
          <a:latin typeface="+mn-lt"/>
          <a:ea typeface="+mn-ea"/>
          <a:cs typeface="+mn-cs"/>
        </a:defRPr>
      </a:lvl6pPr>
      <a:lvl7pPr marL="2743269" algn="l" defTabSz="914423" rtl="0" eaLnBrk="1" latinLnBrk="0" hangingPunct="1">
        <a:defRPr kumimoji="1" sz="1801" kern="1200">
          <a:solidFill>
            <a:schemeClr val="tx1"/>
          </a:solidFill>
          <a:latin typeface="+mn-lt"/>
          <a:ea typeface="+mn-ea"/>
          <a:cs typeface="+mn-cs"/>
        </a:defRPr>
      </a:lvl7pPr>
      <a:lvl8pPr marL="3200480" algn="l" defTabSz="914423" rtl="0" eaLnBrk="1" latinLnBrk="0" hangingPunct="1">
        <a:defRPr kumimoji="1" sz="1801" kern="1200">
          <a:solidFill>
            <a:schemeClr val="tx1"/>
          </a:solidFill>
          <a:latin typeface="+mn-lt"/>
          <a:ea typeface="+mn-ea"/>
          <a:cs typeface="+mn-cs"/>
        </a:defRPr>
      </a:lvl8pPr>
      <a:lvl9pPr marL="3657691" algn="l" defTabSz="914423" rtl="0" eaLnBrk="1" latinLnBrk="0" hangingPunct="1">
        <a:defRPr kumimoji="1" sz="18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47AC0E52-A9E6-4207-BE30-CAB18D41B7EE}"/>
              </a:ext>
            </a:extLst>
          </p:cNvPr>
          <p:cNvGrpSpPr/>
          <p:nvPr/>
        </p:nvGrpSpPr>
        <p:grpSpPr>
          <a:xfrm>
            <a:off x="0" y="-9500"/>
            <a:ext cx="12192000" cy="6867499"/>
            <a:chOff x="0" y="-9500"/>
            <a:chExt cx="12192000" cy="6867499"/>
          </a:xfrm>
        </p:grpSpPr>
        <p:sp>
          <p:nvSpPr>
            <p:cNvPr id="2" name="正方形/長方形 1">
              <a:extLst>
                <a:ext uri="{FF2B5EF4-FFF2-40B4-BE49-F238E27FC236}">
                  <a16:creationId xmlns:a16="http://schemas.microsoft.com/office/drawing/2014/main" id="{33C13133-FE60-4DE9-98BE-F812A3119FB1}"/>
                </a:ext>
              </a:extLst>
            </p:cNvPr>
            <p:cNvSpPr/>
            <p:nvPr/>
          </p:nvSpPr>
          <p:spPr>
            <a:xfrm>
              <a:off x="0" y="-9500"/>
              <a:ext cx="12192000" cy="6867499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7" name="グループ化 6">
              <a:extLst>
                <a:ext uri="{FF2B5EF4-FFF2-40B4-BE49-F238E27FC236}">
                  <a16:creationId xmlns:a16="http://schemas.microsoft.com/office/drawing/2014/main" id="{3D142615-D867-4740-BCE2-912D3BEF05F4}"/>
                </a:ext>
              </a:extLst>
            </p:cNvPr>
            <p:cNvGrpSpPr/>
            <p:nvPr/>
          </p:nvGrpSpPr>
          <p:grpSpPr>
            <a:xfrm>
              <a:off x="160190" y="151298"/>
              <a:ext cx="2828816" cy="2828816"/>
              <a:chOff x="3932903" y="2025445"/>
              <a:chExt cx="3421626" cy="3421626"/>
            </a:xfrm>
          </p:grpSpPr>
          <p:sp>
            <p:nvSpPr>
              <p:cNvPr id="8" name="テキスト ボックス 7">
                <a:extLst>
                  <a:ext uri="{FF2B5EF4-FFF2-40B4-BE49-F238E27FC236}">
                    <a16:creationId xmlns:a16="http://schemas.microsoft.com/office/drawing/2014/main" id="{79CC60B4-D9EE-4CB4-8F17-D184FA221714}"/>
                  </a:ext>
                </a:extLst>
              </p:cNvPr>
              <p:cNvSpPr txBox="1"/>
              <p:nvPr/>
            </p:nvSpPr>
            <p:spPr>
              <a:xfrm>
                <a:off x="4056617" y="2310580"/>
                <a:ext cx="3147703" cy="2845789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ja-JP" altLang="en-US" sz="9600" b="1" dirty="0">
                    <a:solidFill>
                      <a:srgbClr val="00B0F0">
                        <a:alpha val="50000"/>
                      </a:srgbClr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漢</a:t>
                </a:r>
                <a:endParaRPr kumimoji="1" lang="ja-JP" altLang="en-US" sz="9600" b="1" dirty="0">
                  <a:solidFill>
                    <a:srgbClr val="00B0F0">
                      <a:alpha val="50000"/>
                    </a:srgbClr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9" name="フレーム 8">
                <a:extLst>
                  <a:ext uri="{FF2B5EF4-FFF2-40B4-BE49-F238E27FC236}">
                    <a16:creationId xmlns:a16="http://schemas.microsoft.com/office/drawing/2014/main" id="{D5B34560-E90A-41A6-B40B-54E06A8623B9}"/>
                  </a:ext>
                </a:extLst>
              </p:cNvPr>
              <p:cNvSpPr/>
              <p:nvPr/>
            </p:nvSpPr>
            <p:spPr>
              <a:xfrm>
                <a:off x="3932903" y="2025445"/>
                <a:ext cx="3421626" cy="3421626"/>
              </a:xfrm>
              <a:prstGeom prst="frame">
                <a:avLst>
                  <a:gd name="adj1" fmla="val 4741"/>
                </a:avLst>
              </a:prstGeom>
              <a:solidFill>
                <a:srgbClr val="00B0F0">
                  <a:alpha val="5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9" name="グループ化 18">
              <a:extLst>
                <a:ext uri="{FF2B5EF4-FFF2-40B4-BE49-F238E27FC236}">
                  <a16:creationId xmlns:a16="http://schemas.microsoft.com/office/drawing/2014/main" id="{65F8B1AA-6E39-4818-A95A-C001F8D86497}"/>
                </a:ext>
              </a:extLst>
            </p:cNvPr>
            <p:cNvGrpSpPr/>
            <p:nvPr/>
          </p:nvGrpSpPr>
          <p:grpSpPr>
            <a:xfrm>
              <a:off x="9206914" y="151298"/>
              <a:ext cx="2828816" cy="2828816"/>
              <a:chOff x="3932903" y="2025445"/>
              <a:chExt cx="3421626" cy="3421626"/>
            </a:xfrm>
          </p:grpSpPr>
          <p:sp>
            <p:nvSpPr>
              <p:cNvPr id="20" name="テキスト ボックス 19">
                <a:extLst>
                  <a:ext uri="{FF2B5EF4-FFF2-40B4-BE49-F238E27FC236}">
                    <a16:creationId xmlns:a16="http://schemas.microsoft.com/office/drawing/2014/main" id="{236D1D39-A209-4B2B-9356-3C1B58160EA9}"/>
                  </a:ext>
                </a:extLst>
              </p:cNvPr>
              <p:cNvSpPr txBox="1"/>
              <p:nvPr/>
            </p:nvSpPr>
            <p:spPr>
              <a:xfrm>
                <a:off x="4056617" y="2310580"/>
                <a:ext cx="3147703" cy="2845789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ja-JP" altLang="en-US" sz="9600" b="1" dirty="0">
                    <a:solidFill>
                      <a:srgbClr val="00B0F0">
                        <a:alpha val="50000"/>
                      </a:srgbClr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字</a:t>
                </a:r>
                <a:endParaRPr kumimoji="1" lang="ja-JP" altLang="en-US" sz="9600" b="1" dirty="0">
                  <a:solidFill>
                    <a:srgbClr val="00B0F0">
                      <a:alpha val="50000"/>
                    </a:srgbClr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1" name="フレーム 20">
                <a:extLst>
                  <a:ext uri="{FF2B5EF4-FFF2-40B4-BE49-F238E27FC236}">
                    <a16:creationId xmlns:a16="http://schemas.microsoft.com/office/drawing/2014/main" id="{52C61B32-620C-47C6-BB44-A969BA5DB3A8}"/>
                  </a:ext>
                </a:extLst>
              </p:cNvPr>
              <p:cNvSpPr/>
              <p:nvPr/>
            </p:nvSpPr>
            <p:spPr>
              <a:xfrm>
                <a:off x="3932903" y="2025445"/>
                <a:ext cx="3421626" cy="3421626"/>
              </a:xfrm>
              <a:prstGeom prst="frame">
                <a:avLst>
                  <a:gd name="adj1" fmla="val 4741"/>
                </a:avLst>
              </a:prstGeom>
              <a:solidFill>
                <a:srgbClr val="00B0F0">
                  <a:alpha val="5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22" name="グループ化 21">
              <a:extLst>
                <a:ext uri="{FF2B5EF4-FFF2-40B4-BE49-F238E27FC236}">
                  <a16:creationId xmlns:a16="http://schemas.microsoft.com/office/drawing/2014/main" id="{6851A46F-13D2-4106-8ADD-FA56F66FB0C6}"/>
                </a:ext>
              </a:extLst>
            </p:cNvPr>
            <p:cNvGrpSpPr/>
            <p:nvPr/>
          </p:nvGrpSpPr>
          <p:grpSpPr>
            <a:xfrm>
              <a:off x="160190" y="3896447"/>
              <a:ext cx="2828816" cy="2828816"/>
              <a:chOff x="3932903" y="2025445"/>
              <a:chExt cx="3421626" cy="3421626"/>
            </a:xfrm>
          </p:grpSpPr>
          <p:sp>
            <p:nvSpPr>
              <p:cNvPr id="23" name="テキスト ボックス 22">
                <a:extLst>
                  <a:ext uri="{FF2B5EF4-FFF2-40B4-BE49-F238E27FC236}">
                    <a16:creationId xmlns:a16="http://schemas.microsoft.com/office/drawing/2014/main" id="{5FCEBFBE-F797-4C68-B257-D40B1D9C0A80}"/>
                  </a:ext>
                </a:extLst>
              </p:cNvPr>
              <p:cNvSpPr txBox="1"/>
              <p:nvPr/>
            </p:nvSpPr>
            <p:spPr>
              <a:xfrm>
                <a:off x="4056617" y="2310580"/>
                <a:ext cx="3147703" cy="2845789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sz="9600" b="1" dirty="0">
                    <a:solidFill>
                      <a:srgbClr val="00B0F0">
                        <a:alpha val="50000"/>
                      </a:srgbClr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難</a:t>
                </a:r>
              </a:p>
            </p:txBody>
          </p:sp>
          <p:sp>
            <p:nvSpPr>
              <p:cNvPr id="24" name="フレーム 23">
                <a:extLst>
                  <a:ext uri="{FF2B5EF4-FFF2-40B4-BE49-F238E27FC236}">
                    <a16:creationId xmlns:a16="http://schemas.microsoft.com/office/drawing/2014/main" id="{5AEFADE1-F3FA-4539-A126-F99E86F909FD}"/>
                  </a:ext>
                </a:extLst>
              </p:cNvPr>
              <p:cNvSpPr/>
              <p:nvPr/>
            </p:nvSpPr>
            <p:spPr>
              <a:xfrm>
                <a:off x="3932903" y="2025445"/>
                <a:ext cx="3421626" cy="3421626"/>
              </a:xfrm>
              <a:prstGeom prst="frame">
                <a:avLst>
                  <a:gd name="adj1" fmla="val 4741"/>
                </a:avLst>
              </a:prstGeom>
              <a:solidFill>
                <a:srgbClr val="00B0F0">
                  <a:alpha val="5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25" name="グループ化 24">
              <a:extLst>
                <a:ext uri="{FF2B5EF4-FFF2-40B4-BE49-F238E27FC236}">
                  <a16:creationId xmlns:a16="http://schemas.microsoft.com/office/drawing/2014/main" id="{1A9B72D8-ED98-43FF-B11F-F6B32A0D310A}"/>
                </a:ext>
              </a:extLst>
            </p:cNvPr>
            <p:cNvGrpSpPr/>
            <p:nvPr/>
          </p:nvGrpSpPr>
          <p:grpSpPr>
            <a:xfrm>
              <a:off x="9206914" y="3896447"/>
              <a:ext cx="2828816" cy="2828816"/>
              <a:chOff x="3932903" y="2025445"/>
              <a:chExt cx="3421626" cy="3421626"/>
            </a:xfrm>
          </p:grpSpPr>
          <p:sp>
            <p:nvSpPr>
              <p:cNvPr id="26" name="テキスト ボックス 25">
                <a:extLst>
                  <a:ext uri="{FF2B5EF4-FFF2-40B4-BE49-F238E27FC236}">
                    <a16:creationId xmlns:a16="http://schemas.microsoft.com/office/drawing/2014/main" id="{0904EED2-BB29-48B9-895B-E6E97C47FE00}"/>
                  </a:ext>
                </a:extLst>
              </p:cNvPr>
              <p:cNvSpPr txBox="1"/>
              <p:nvPr/>
            </p:nvSpPr>
            <p:spPr>
              <a:xfrm>
                <a:off x="4056617" y="2310580"/>
                <a:ext cx="3147703" cy="2845789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sz="9600" b="1" dirty="0">
                    <a:solidFill>
                      <a:srgbClr val="00B0F0">
                        <a:alpha val="50000"/>
                      </a:srgbClr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読</a:t>
                </a:r>
              </a:p>
            </p:txBody>
          </p:sp>
          <p:sp>
            <p:nvSpPr>
              <p:cNvPr id="27" name="フレーム 26">
                <a:extLst>
                  <a:ext uri="{FF2B5EF4-FFF2-40B4-BE49-F238E27FC236}">
                    <a16:creationId xmlns:a16="http://schemas.microsoft.com/office/drawing/2014/main" id="{198A25CB-43CC-4BF7-8EA0-AC6EDFCBBF14}"/>
                  </a:ext>
                </a:extLst>
              </p:cNvPr>
              <p:cNvSpPr/>
              <p:nvPr/>
            </p:nvSpPr>
            <p:spPr>
              <a:xfrm>
                <a:off x="3932903" y="2025445"/>
                <a:ext cx="3421626" cy="3421626"/>
              </a:xfrm>
              <a:prstGeom prst="frame">
                <a:avLst>
                  <a:gd name="adj1" fmla="val 4741"/>
                </a:avLst>
              </a:prstGeom>
              <a:solidFill>
                <a:srgbClr val="00B0F0">
                  <a:alpha val="5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</p:grp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D111BF9A-7A35-4559-9E17-F3C81A602E85}"/>
              </a:ext>
            </a:extLst>
          </p:cNvPr>
          <p:cNvSpPr txBox="1"/>
          <p:nvPr/>
        </p:nvSpPr>
        <p:spPr>
          <a:xfrm>
            <a:off x="1730098" y="2469575"/>
            <a:ext cx="8698560" cy="3550748"/>
          </a:xfrm>
          <a:prstGeom prst="rect">
            <a:avLst/>
          </a:prstGeom>
          <a:noFill/>
        </p:spPr>
        <p:txBody>
          <a:bodyPr wrap="square" rtlCol="0">
            <a:prstTxWarp prst="textArchUp">
              <a:avLst/>
            </a:prstTxWarp>
            <a:spAutoFit/>
          </a:bodyPr>
          <a:lstStyle/>
          <a:p>
            <a:pPr algn="ctr"/>
            <a:r>
              <a:rPr lang="ja-JP" altLang="en-US" sz="13800" b="1" dirty="0">
                <a:ln w="38100">
                  <a:solidFill>
                    <a:schemeClr val="tx1"/>
                  </a:solidFill>
                </a:ln>
                <a:solidFill>
                  <a:srgbClr val="00206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漢字クイズ</a:t>
            </a:r>
            <a:endParaRPr kumimoji="1" lang="ja-JP" altLang="en-US" sz="13800" b="1" dirty="0">
              <a:ln w="38100">
                <a:solidFill>
                  <a:schemeClr val="tx1"/>
                </a:solidFill>
              </a:ln>
              <a:solidFill>
                <a:srgbClr val="00206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BFA8B404-38C0-4C30-A690-4D28B7A638D7}"/>
              </a:ext>
            </a:extLst>
          </p:cNvPr>
          <p:cNvSpPr txBox="1"/>
          <p:nvPr/>
        </p:nvSpPr>
        <p:spPr>
          <a:xfrm>
            <a:off x="3678724" y="3110033"/>
            <a:ext cx="4801314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6000" b="1" dirty="0">
                <a:solidFill>
                  <a:srgbClr val="0070C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～鳥の名前～</a:t>
            </a:r>
            <a:endParaRPr kumimoji="1" lang="ja-JP" altLang="en-US" sz="6000" b="1" dirty="0">
              <a:solidFill>
                <a:srgbClr val="0070C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64" name="テキスト ボックス 163">
            <a:extLst>
              <a:ext uri="{FF2B5EF4-FFF2-40B4-BE49-F238E27FC236}">
                <a16:creationId xmlns:a16="http://schemas.microsoft.com/office/drawing/2014/main" id="{AB347957-F265-4B93-A1DE-6F576DCF36E8}"/>
              </a:ext>
            </a:extLst>
          </p:cNvPr>
          <p:cNvSpPr txBox="1"/>
          <p:nvPr/>
        </p:nvSpPr>
        <p:spPr>
          <a:xfrm>
            <a:off x="890991" y="5004660"/>
            <a:ext cx="1037677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6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全部で</a:t>
            </a:r>
            <a:r>
              <a:rPr lang="en-US" altLang="ja-JP" sz="6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10</a:t>
            </a:r>
            <a:r>
              <a:rPr lang="ja-JP" altLang="en-US" sz="6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問わかるかな？</a:t>
            </a:r>
            <a:endParaRPr kumimoji="1" lang="ja-JP" altLang="en-US" sz="60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95250140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10000">
        <p:fade/>
      </p:transition>
    </mc:Choice>
    <mc:Fallback>
      <p:transition spd="med" advClick="0" advTm="1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16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D7298422-5FB2-438B-B65D-09387BA635C3}"/>
              </a:ext>
            </a:extLst>
          </p:cNvPr>
          <p:cNvSpPr txBox="1"/>
          <p:nvPr/>
        </p:nvSpPr>
        <p:spPr>
          <a:xfrm>
            <a:off x="2797662" y="1989604"/>
            <a:ext cx="6596678" cy="39395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250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雲雀</a:t>
            </a:r>
            <a:endParaRPr kumimoji="1" lang="ja-JP" altLang="en-US" sz="250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18" name="グループ化 17">
            <a:extLst>
              <a:ext uri="{FF2B5EF4-FFF2-40B4-BE49-F238E27FC236}">
                <a16:creationId xmlns:a16="http://schemas.microsoft.com/office/drawing/2014/main" id="{BD615C2D-38E8-495F-AC16-6E3082D693AB}"/>
              </a:ext>
            </a:extLst>
          </p:cNvPr>
          <p:cNvGrpSpPr/>
          <p:nvPr/>
        </p:nvGrpSpPr>
        <p:grpSpPr>
          <a:xfrm>
            <a:off x="160190" y="151298"/>
            <a:ext cx="1114133" cy="1114133"/>
            <a:chOff x="160190" y="151298"/>
            <a:chExt cx="2828816" cy="2828816"/>
          </a:xfrm>
        </p:grpSpPr>
        <p:sp>
          <p:nvSpPr>
            <p:cNvPr id="2" name="テキスト ボックス 1">
              <a:extLst>
                <a:ext uri="{FF2B5EF4-FFF2-40B4-BE49-F238E27FC236}">
                  <a16:creationId xmlns:a16="http://schemas.microsoft.com/office/drawing/2014/main" id="{2690784D-87AB-47DC-9AB5-65B79F4C7D96}"/>
                </a:ext>
              </a:extLst>
            </p:cNvPr>
            <p:cNvSpPr txBox="1"/>
            <p:nvPr/>
          </p:nvSpPr>
          <p:spPr>
            <a:xfrm>
              <a:off x="262470" y="387032"/>
              <a:ext cx="2602351" cy="2352745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sz="9600" b="1" dirty="0">
                  <a:solidFill>
                    <a:srgbClr val="FFC000">
                      <a:alpha val="50000"/>
                    </a:srgbClr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漢字</a:t>
              </a:r>
              <a:endParaRPr lang="en-US" altLang="ja-JP" sz="9600" b="1" dirty="0">
                <a:solidFill>
                  <a:srgbClr val="FFC000">
                    <a:alpha val="50000"/>
                  </a:srgbClr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6" name="フレーム 15">
              <a:extLst>
                <a:ext uri="{FF2B5EF4-FFF2-40B4-BE49-F238E27FC236}">
                  <a16:creationId xmlns:a16="http://schemas.microsoft.com/office/drawing/2014/main" id="{14AE5B99-F989-40C5-A2D0-F724E2B3493D}"/>
                </a:ext>
              </a:extLst>
            </p:cNvPr>
            <p:cNvSpPr/>
            <p:nvPr/>
          </p:nvSpPr>
          <p:spPr>
            <a:xfrm>
              <a:off x="160190" y="151298"/>
              <a:ext cx="2828816" cy="2828816"/>
            </a:xfrm>
            <a:prstGeom prst="frame">
              <a:avLst>
                <a:gd name="adj1" fmla="val 4741"/>
              </a:avLst>
            </a:prstGeom>
            <a:solidFill>
              <a:srgbClr val="FFC000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20" name="グループ化 19">
            <a:extLst>
              <a:ext uri="{FF2B5EF4-FFF2-40B4-BE49-F238E27FC236}">
                <a16:creationId xmlns:a16="http://schemas.microsoft.com/office/drawing/2014/main" id="{154247BF-BDA5-4BED-A61D-737FE86DC4C2}"/>
              </a:ext>
            </a:extLst>
          </p:cNvPr>
          <p:cNvGrpSpPr/>
          <p:nvPr/>
        </p:nvGrpSpPr>
        <p:grpSpPr>
          <a:xfrm>
            <a:off x="10877394" y="151298"/>
            <a:ext cx="1114133" cy="1114133"/>
            <a:chOff x="160190" y="151298"/>
            <a:chExt cx="2828816" cy="2828816"/>
          </a:xfrm>
        </p:grpSpPr>
        <p:sp>
          <p:nvSpPr>
            <p:cNvPr id="21" name="テキスト ボックス 20">
              <a:extLst>
                <a:ext uri="{FF2B5EF4-FFF2-40B4-BE49-F238E27FC236}">
                  <a16:creationId xmlns:a16="http://schemas.microsoft.com/office/drawing/2014/main" id="{4BF536EF-7047-4BEF-B109-58E335022680}"/>
                </a:ext>
              </a:extLst>
            </p:cNvPr>
            <p:cNvSpPr txBox="1"/>
            <p:nvPr/>
          </p:nvSpPr>
          <p:spPr>
            <a:xfrm>
              <a:off x="262470" y="387032"/>
              <a:ext cx="2602351" cy="2352745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sz="9600" b="1" dirty="0">
                  <a:solidFill>
                    <a:srgbClr val="FFC000">
                      <a:alpha val="50000"/>
                    </a:srgbClr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第５問</a:t>
              </a:r>
              <a:endParaRPr lang="en-US" altLang="ja-JP" sz="9600" b="1" dirty="0">
                <a:solidFill>
                  <a:srgbClr val="FFC000">
                    <a:alpha val="50000"/>
                  </a:srgbClr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2" name="フレーム 21">
              <a:extLst>
                <a:ext uri="{FF2B5EF4-FFF2-40B4-BE49-F238E27FC236}">
                  <a16:creationId xmlns:a16="http://schemas.microsoft.com/office/drawing/2014/main" id="{4A73C034-15F9-4AFB-92F9-7EFD2A33BD7E}"/>
                </a:ext>
              </a:extLst>
            </p:cNvPr>
            <p:cNvSpPr/>
            <p:nvPr/>
          </p:nvSpPr>
          <p:spPr>
            <a:xfrm>
              <a:off x="160190" y="151298"/>
              <a:ext cx="2828816" cy="2828816"/>
            </a:xfrm>
            <a:prstGeom prst="frame">
              <a:avLst>
                <a:gd name="adj1" fmla="val 4741"/>
              </a:avLst>
            </a:prstGeom>
            <a:solidFill>
              <a:srgbClr val="FFC000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B83A2E58-4CFC-462F-9219-5370EC1D9592}"/>
              </a:ext>
            </a:extLst>
          </p:cNvPr>
          <p:cNvSpPr txBox="1"/>
          <p:nvPr/>
        </p:nvSpPr>
        <p:spPr>
          <a:xfrm>
            <a:off x="11050621" y="6021422"/>
            <a:ext cx="674203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10</a:t>
            </a:r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7E34F757-2AD8-4BC7-9153-588779464168}"/>
              </a:ext>
            </a:extLst>
          </p:cNvPr>
          <p:cNvSpPr txBox="1"/>
          <p:nvPr/>
        </p:nvSpPr>
        <p:spPr>
          <a:xfrm>
            <a:off x="448088" y="6021422"/>
            <a:ext cx="435020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0</a:t>
            </a:r>
          </a:p>
        </p:txBody>
      </p: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023FD4C6-A70A-4130-A2FB-D8ED552590C7}"/>
              </a:ext>
            </a:extLst>
          </p:cNvPr>
          <p:cNvSpPr txBox="1"/>
          <p:nvPr/>
        </p:nvSpPr>
        <p:spPr>
          <a:xfrm>
            <a:off x="10038983" y="6021422"/>
            <a:ext cx="435020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9</a:t>
            </a:r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1F48357F-30CC-457F-AD60-9169B48B0BFB}"/>
              </a:ext>
            </a:extLst>
          </p:cNvPr>
          <p:cNvSpPr txBox="1"/>
          <p:nvPr/>
        </p:nvSpPr>
        <p:spPr>
          <a:xfrm>
            <a:off x="8973328" y="6021422"/>
            <a:ext cx="435020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8</a:t>
            </a:r>
          </a:p>
        </p:txBody>
      </p: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388F0B97-F51E-41FE-9655-3EE6381FCB16}"/>
              </a:ext>
            </a:extLst>
          </p:cNvPr>
          <p:cNvSpPr txBox="1"/>
          <p:nvPr/>
        </p:nvSpPr>
        <p:spPr>
          <a:xfrm>
            <a:off x="7907673" y="6021422"/>
            <a:ext cx="435020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7</a:t>
            </a:r>
          </a:p>
        </p:txBody>
      </p: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CA5A06C3-2090-4A98-8F07-13DC30146DDB}"/>
              </a:ext>
            </a:extLst>
          </p:cNvPr>
          <p:cNvSpPr txBox="1"/>
          <p:nvPr/>
        </p:nvSpPr>
        <p:spPr>
          <a:xfrm>
            <a:off x="6842018" y="6021422"/>
            <a:ext cx="435020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6</a:t>
            </a:r>
          </a:p>
        </p:txBody>
      </p:sp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E05F7063-F924-42E9-935C-CC9133C31D13}"/>
              </a:ext>
            </a:extLst>
          </p:cNvPr>
          <p:cNvSpPr txBox="1"/>
          <p:nvPr/>
        </p:nvSpPr>
        <p:spPr>
          <a:xfrm>
            <a:off x="5776363" y="6021422"/>
            <a:ext cx="435020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5</a:t>
            </a:r>
          </a:p>
        </p:txBody>
      </p: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03CF0942-7B97-4797-9C42-F2C4834F5245}"/>
              </a:ext>
            </a:extLst>
          </p:cNvPr>
          <p:cNvSpPr txBox="1"/>
          <p:nvPr/>
        </p:nvSpPr>
        <p:spPr>
          <a:xfrm>
            <a:off x="4710708" y="6021422"/>
            <a:ext cx="435020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4</a:t>
            </a:r>
          </a:p>
        </p:txBody>
      </p:sp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6D1FDDA6-9689-4AA0-B034-C18777A40180}"/>
              </a:ext>
            </a:extLst>
          </p:cNvPr>
          <p:cNvSpPr txBox="1"/>
          <p:nvPr/>
        </p:nvSpPr>
        <p:spPr>
          <a:xfrm>
            <a:off x="3645053" y="6021422"/>
            <a:ext cx="435020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3</a:t>
            </a:r>
          </a:p>
        </p:txBody>
      </p:sp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1A7CD1EF-3EB5-49B5-91A7-DBD2E0159CBC}"/>
              </a:ext>
            </a:extLst>
          </p:cNvPr>
          <p:cNvSpPr txBox="1"/>
          <p:nvPr/>
        </p:nvSpPr>
        <p:spPr>
          <a:xfrm>
            <a:off x="2579398" y="6021422"/>
            <a:ext cx="435020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2</a:t>
            </a:r>
          </a:p>
        </p:txBody>
      </p:sp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18551CF3-254F-41C3-80A0-9CDA33FBC067}"/>
              </a:ext>
            </a:extLst>
          </p:cNvPr>
          <p:cNvSpPr txBox="1"/>
          <p:nvPr/>
        </p:nvSpPr>
        <p:spPr>
          <a:xfrm>
            <a:off x="1585609" y="6021422"/>
            <a:ext cx="243191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1</a:t>
            </a:r>
          </a:p>
        </p:txBody>
      </p: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E0758B77-3D5C-4BAF-B85C-C892058280E5}"/>
              </a:ext>
            </a:extLst>
          </p:cNvPr>
          <p:cNvSpPr txBox="1"/>
          <p:nvPr/>
        </p:nvSpPr>
        <p:spPr>
          <a:xfrm>
            <a:off x="2156460" y="309213"/>
            <a:ext cx="7879080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6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何の鳥か読めるかな？</a:t>
            </a:r>
          </a:p>
        </p:txBody>
      </p:sp>
    </p:spTree>
    <p:extLst>
      <p:ext uri="{BB962C8B-B14F-4D97-AF65-F5344CB8AC3E}">
        <p14:creationId xmlns:p14="http://schemas.microsoft.com/office/powerpoint/2010/main" val="66498185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10000">
        <p:fade/>
      </p:transition>
    </mc:Choice>
    <mc:Fallback>
      <p:transition spd="med" advClick="0" advTm="1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6000"/>
                            </p:stCondLst>
                            <p:childTnLst>
                              <p:par>
                                <p:cTn id="3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6500"/>
                            </p:stCondLst>
                            <p:childTnLst>
                              <p:par>
                                <p:cTn id="40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7750"/>
                            </p:stCondLst>
                            <p:childTnLst>
                              <p:par>
                                <p:cTn id="44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9000"/>
                            </p:stCondLst>
                            <p:childTnLst>
                              <p:par>
                                <p:cTn id="48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0250"/>
                            </p:stCondLst>
                            <p:childTnLst>
                              <p:par>
                                <p:cTn id="52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2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11500"/>
                            </p:stCondLst>
                            <p:childTnLst>
                              <p:par>
                                <p:cTn id="56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2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2750"/>
                            </p:stCondLst>
                            <p:childTnLst>
                              <p:par>
                                <p:cTn id="60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2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14000"/>
                            </p:stCondLst>
                            <p:childTnLst>
                              <p:par>
                                <p:cTn id="64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15250"/>
                            </p:stCondLst>
                            <p:childTnLst>
                              <p:par>
                                <p:cTn id="68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16500"/>
                            </p:stCondLst>
                            <p:childTnLst>
                              <p:par>
                                <p:cTn id="72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17750"/>
                            </p:stCondLst>
                            <p:childTnLst>
                              <p:par>
                                <p:cTn id="76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19000"/>
                            </p:stCondLst>
                            <p:childTnLst>
                              <p:par>
                                <p:cTn id="80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19" grpId="0"/>
      <p:bldP spid="26" grpId="0"/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  <p:bldP spid="35" grpId="0"/>
      <p:bldP spid="2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テキスト ボックス 201">
            <a:extLst>
              <a:ext uri="{FF2B5EF4-FFF2-40B4-BE49-F238E27FC236}">
                <a16:creationId xmlns:a16="http://schemas.microsoft.com/office/drawing/2014/main" id="{ACDF572F-23EB-4AD5-85B6-781560D212EF}"/>
              </a:ext>
            </a:extLst>
          </p:cNvPr>
          <p:cNvSpPr txBox="1"/>
          <p:nvPr/>
        </p:nvSpPr>
        <p:spPr>
          <a:xfrm>
            <a:off x="0" y="348187"/>
            <a:ext cx="1219199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6000" b="1" dirty="0">
                <a:ln w="12700">
                  <a:solidFill>
                    <a:schemeClr val="tx1"/>
                  </a:solidFill>
                </a:ln>
                <a:solidFill>
                  <a:srgbClr val="FFFF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正解は</a:t>
            </a:r>
            <a:endParaRPr kumimoji="1" lang="ja-JP" altLang="en-US" sz="6000" b="1" dirty="0">
              <a:ln w="12700">
                <a:solidFill>
                  <a:schemeClr val="tx1"/>
                </a:solidFill>
              </a:ln>
              <a:solidFill>
                <a:srgbClr val="FFFF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04" name="テキスト ボックス 203">
            <a:extLst>
              <a:ext uri="{FF2B5EF4-FFF2-40B4-BE49-F238E27FC236}">
                <a16:creationId xmlns:a16="http://schemas.microsoft.com/office/drawing/2014/main" id="{4B93C06C-17A7-4EEB-A35A-07ED5B63E11B}"/>
              </a:ext>
            </a:extLst>
          </p:cNvPr>
          <p:cNvSpPr txBox="1"/>
          <p:nvPr/>
        </p:nvSpPr>
        <p:spPr>
          <a:xfrm>
            <a:off x="0" y="5657671"/>
            <a:ext cx="1219199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7200" b="1" dirty="0">
                <a:ln w="12700">
                  <a:noFill/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ひばり</a:t>
            </a:r>
          </a:p>
        </p:txBody>
      </p: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1FCD552F-8B93-4DAA-8AA6-2989E0D0A48C}"/>
              </a:ext>
            </a:extLst>
          </p:cNvPr>
          <p:cNvGrpSpPr/>
          <p:nvPr/>
        </p:nvGrpSpPr>
        <p:grpSpPr>
          <a:xfrm>
            <a:off x="160190" y="151298"/>
            <a:ext cx="1114133" cy="1114133"/>
            <a:chOff x="160190" y="151298"/>
            <a:chExt cx="2828816" cy="2828816"/>
          </a:xfrm>
        </p:grpSpPr>
        <p:sp>
          <p:nvSpPr>
            <p:cNvPr id="6" name="テキスト ボックス 5">
              <a:extLst>
                <a:ext uri="{FF2B5EF4-FFF2-40B4-BE49-F238E27FC236}">
                  <a16:creationId xmlns:a16="http://schemas.microsoft.com/office/drawing/2014/main" id="{EE007761-B405-48A6-9BDB-A68E723A05AF}"/>
                </a:ext>
              </a:extLst>
            </p:cNvPr>
            <p:cNvSpPr txBox="1"/>
            <p:nvPr/>
          </p:nvSpPr>
          <p:spPr>
            <a:xfrm>
              <a:off x="262470" y="387032"/>
              <a:ext cx="2602351" cy="2352745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sz="9600" b="1" dirty="0">
                  <a:solidFill>
                    <a:srgbClr val="FFC000">
                      <a:alpha val="50000"/>
                    </a:srgbClr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漢</a:t>
              </a:r>
              <a:endParaRPr lang="en-US" altLang="ja-JP" sz="9600" b="1" dirty="0">
                <a:solidFill>
                  <a:srgbClr val="FFC000">
                    <a:alpha val="50000"/>
                  </a:srgbClr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7" name="フレーム 6">
              <a:extLst>
                <a:ext uri="{FF2B5EF4-FFF2-40B4-BE49-F238E27FC236}">
                  <a16:creationId xmlns:a16="http://schemas.microsoft.com/office/drawing/2014/main" id="{64FEB7F6-F5EE-47CE-B604-B8FD7570AF1F}"/>
                </a:ext>
              </a:extLst>
            </p:cNvPr>
            <p:cNvSpPr/>
            <p:nvPr/>
          </p:nvSpPr>
          <p:spPr>
            <a:xfrm>
              <a:off x="160190" y="151298"/>
              <a:ext cx="2828816" cy="2828816"/>
            </a:xfrm>
            <a:prstGeom prst="frame">
              <a:avLst>
                <a:gd name="adj1" fmla="val 4741"/>
              </a:avLst>
            </a:prstGeom>
            <a:solidFill>
              <a:srgbClr val="FFC000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C659755F-31F4-47DD-951E-B196A658C00B}"/>
              </a:ext>
            </a:extLst>
          </p:cNvPr>
          <p:cNvGrpSpPr/>
          <p:nvPr/>
        </p:nvGrpSpPr>
        <p:grpSpPr>
          <a:xfrm>
            <a:off x="10877394" y="151298"/>
            <a:ext cx="1114133" cy="1114133"/>
            <a:chOff x="160190" y="151298"/>
            <a:chExt cx="2828816" cy="2828816"/>
          </a:xfrm>
        </p:grpSpPr>
        <p:sp>
          <p:nvSpPr>
            <p:cNvPr id="9" name="テキスト ボックス 8">
              <a:extLst>
                <a:ext uri="{FF2B5EF4-FFF2-40B4-BE49-F238E27FC236}">
                  <a16:creationId xmlns:a16="http://schemas.microsoft.com/office/drawing/2014/main" id="{FCC750F2-3438-4E0B-9C4B-D3048D236BD4}"/>
                </a:ext>
              </a:extLst>
            </p:cNvPr>
            <p:cNvSpPr txBox="1"/>
            <p:nvPr/>
          </p:nvSpPr>
          <p:spPr>
            <a:xfrm>
              <a:off x="262470" y="387032"/>
              <a:ext cx="2602351" cy="2352745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sz="9600" b="1" dirty="0">
                  <a:solidFill>
                    <a:srgbClr val="FFC000">
                      <a:alpha val="50000"/>
                    </a:srgbClr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字</a:t>
              </a:r>
              <a:endParaRPr lang="en-US" altLang="ja-JP" sz="9600" b="1" dirty="0">
                <a:solidFill>
                  <a:srgbClr val="FFC000">
                    <a:alpha val="50000"/>
                  </a:srgbClr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0" name="フレーム 9">
              <a:extLst>
                <a:ext uri="{FF2B5EF4-FFF2-40B4-BE49-F238E27FC236}">
                  <a16:creationId xmlns:a16="http://schemas.microsoft.com/office/drawing/2014/main" id="{3C3223E0-77A0-4F6A-8C10-3138307AFC4A}"/>
                </a:ext>
              </a:extLst>
            </p:cNvPr>
            <p:cNvSpPr/>
            <p:nvPr/>
          </p:nvSpPr>
          <p:spPr>
            <a:xfrm>
              <a:off x="160190" y="151298"/>
              <a:ext cx="2828816" cy="2828816"/>
            </a:xfrm>
            <a:prstGeom prst="frame">
              <a:avLst>
                <a:gd name="adj1" fmla="val 4741"/>
              </a:avLst>
            </a:prstGeom>
            <a:solidFill>
              <a:srgbClr val="FFC000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134" name="テキスト ボックス 133">
            <a:extLst>
              <a:ext uri="{FF2B5EF4-FFF2-40B4-BE49-F238E27FC236}">
                <a16:creationId xmlns:a16="http://schemas.microsoft.com/office/drawing/2014/main" id="{1D21A140-DB13-4D87-A66C-3E5B3F288147}"/>
              </a:ext>
            </a:extLst>
          </p:cNvPr>
          <p:cNvSpPr txBox="1"/>
          <p:nvPr/>
        </p:nvSpPr>
        <p:spPr>
          <a:xfrm>
            <a:off x="2797663" y="1989604"/>
            <a:ext cx="6596678" cy="39395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25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雲雀</a:t>
            </a:r>
          </a:p>
        </p:txBody>
      </p:sp>
      <p:grpSp>
        <p:nvGrpSpPr>
          <p:cNvPr id="135" name="グループ化 134">
            <a:extLst>
              <a:ext uri="{FF2B5EF4-FFF2-40B4-BE49-F238E27FC236}">
                <a16:creationId xmlns:a16="http://schemas.microsoft.com/office/drawing/2014/main" id="{1B2904DF-5976-468B-972A-0AA3646793D2}"/>
              </a:ext>
            </a:extLst>
          </p:cNvPr>
          <p:cNvGrpSpPr/>
          <p:nvPr/>
        </p:nvGrpSpPr>
        <p:grpSpPr>
          <a:xfrm>
            <a:off x="9394338" y="3862964"/>
            <a:ext cx="2415800" cy="2337906"/>
            <a:chOff x="1335479" y="1079540"/>
            <a:chExt cx="4195863" cy="4060574"/>
          </a:xfrm>
        </p:grpSpPr>
        <p:sp>
          <p:nvSpPr>
            <p:cNvPr id="136" name="フリーフォーム: 図形 135">
              <a:extLst>
                <a:ext uri="{FF2B5EF4-FFF2-40B4-BE49-F238E27FC236}">
                  <a16:creationId xmlns:a16="http://schemas.microsoft.com/office/drawing/2014/main" id="{0AE64144-5E60-42AD-A9CC-1CAD6A7E1EE4}"/>
                </a:ext>
              </a:extLst>
            </p:cNvPr>
            <p:cNvSpPr/>
            <p:nvPr/>
          </p:nvSpPr>
          <p:spPr>
            <a:xfrm rot="5050727">
              <a:off x="2386743" y="772730"/>
              <a:ext cx="387621" cy="1169841"/>
            </a:xfrm>
            <a:custGeom>
              <a:avLst/>
              <a:gdLst>
                <a:gd name="connsiteX0" fmla="*/ 1587 w 535276"/>
                <a:gd name="connsiteY0" fmla="*/ 365874 h 1136841"/>
                <a:gd name="connsiteX1" fmla="*/ 70537 w 535276"/>
                <a:gd name="connsiteY1" fmla="*/ 233098 h 1136841"/>
                <a:gd name="connsiteX2" fmla="*/ 129190 w 535276"/>
                <a:gd name="connsiteY2" fmla="*/ 469215 h 1136841"/>
                <a:gd name="connsiteX3" fmla="*/ 154300 w 535276"/>
                <a:gd name="connsiteY3" fmla="*/ 534349 h 1136841"/>
                <a:gd name="connsiteX4" fmla="*/ 143918 w 535276"/>
                <a:gd name="connsiteY4" fmla="*/ 437182 h 1136841"/>
                <a:gd name="connsiteX5" fmla="*/ 147788 w 535276"/>
                <a:gd name="connsiteY5" fmla="*/ 262339 h 1136841"/>
                <a:gd name="connsiteX6" fmla="*/ 248426 w 535276"/>
                <a:gd name="connsiteY6" fmla="*/ 79588 h 1136841"/>
                <a:gd name="connsiteX7" fmla="*/ 253479 w 535276"/>
                <a:gd name="connsiteY7" fmla="*/ 335803 h 1136841"/>
                <a:gd name="connsiteX8" fmla="*/ 258992 w 535276"/>
                <a:gd name="connsiteY8" fmla="*/ 379639 h 1136841"/>
                <a:gd name="connsiteX9" fmla="*/ 263065 w 535276"/>
                <a:gd name="connsiteY9" fmla="*/ 342744 h 1136841"/>
                <a:gd name="connsiteX10" fmla="*/ 446980 w 535276"/>
                <a:gd name="connsiteY10" fmla="*/ 0 h 1136841"/>
                <a:gd name="connsiteX11" fmla="*/ 377000 w 535276"/>
                <a:gd name="connsiteY11" fmla="*/ 561181 h 1136841"/>
                <a:gd name="connsiteX12" fmla="*/ 395002 w 535276"/>
                <a:gd name="connsiteY12" fmla="*/ 858517 h 1136841"/>
                <a:gd name="connsiteX13" fmla="*/ 412621 w 535276"/>
                <a:gd name="connsiteY13" fmla="*/ 969087 h 1136841"/>
                <a:gd name="connsiteX14" fmla="*/ 432389 w 535276"/>
                <a:gd name="connsiteY14" fmla="*/ 1013474 h 1136841"/>
                <a:gd name="connsiteX15" fmla="*/ 453767 w 535276"/>
                <a:gd name="connsiteY15" fmla="*/ 1040299 h 1136841"/>
                <a:gd name="connsiteX16" fmla="*/ 535275 w 535276"/>
                <a:gd name="connsiteY16" fmla="*/ 1125408 h 1136841"/>
                <a:gd name="connsiteX17" fmla="*/ 535276 w 535276"/>
                <a:gd name="connsiteY17" fmla="*/ 1125409 h 1136841"/>
                <a:gd name="connsiteX18" fmla="*/ 108606 w 535276"/>
                <a:gd name="connsiteY18" fmla="*/ 780450 h 1136841"/>
                <a:gd name="connsiteX19" fmla="*/ 1587 w 535276"/>
                <a:gd name="connsiteY19" fmla="*/ 365874 h 11368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535276" h="1136841">
                  <a:moveTo>
                    <a:pt x="1587" y="365874"/>
                  </a:moveTo>
                  <a:cubicBezTo>
                    <a:pt x="7542" y="301617"/>
                    <a:pt x="30296" y="254056"/>
                    <a:pt x="70537" y="233098"/>
                  </a:cubicBezTo>
                  <a:cubicBezTo>
                    <a:pt x="81471" y="307911"/>
                    <a:pt x="101419" y="387780"/>
                    <a:pt x="129190" y="469215"/>
                  </a:cubicBezTo>
                  <a:lnTo>
                    <a:pt x="154300" y="534349"/>
                  </a:lnTo>
                  <a:lnTo>
                    <a:pt x="143918" y="437182"/>
                  </a:lnTo>
                  <a:cubicBezTo>
                    <a:pt x="139649" y="372650"/>
                    <a:pt x="141071" y="313361"/>
                    <a:pt x="147788" y="262339"/>
                  </a:cubicBezTo>
                  <a:cubicBezTo>
                    <a:pt x="161220" y="160294"/>
                    <a:pt x="195827" y="91314"/>
                    <a:pt x="248426" y="79588"/>
                  </a:cubicBezTo>
                  <a:cubicBezTo>
                    <a:pt x="243311" y="158421"/>
                    <a:pt x="245115" y="245121"/>
                    <a:pt x="253479" y="335803"/>
                  </a:cubicBezTo>
                  <a:lnTo>
                    <a:pt x="258992" y="379639"/>
                  </a:lnTo>
                  <a:lnTo>
                    <a:pt x="263065" y="342744"/>
                  </a:lnTo>
                  <a:cubicBezTo>
                    <a:pt x="293366" y="141328"/>
                    <a:pt x="364303" y="0"/>
                    <a:pt x="446980" y="0"/>
                  </a:cubicBezTo>
                  <a:cubicBezTo>
                    <a:pt x="401678" y="159313"/>
                    <a:pt x="377000" y="357213"/>
                    <a:pt x="377000" y="561181"/>
                  </a:cubicBezTo>
                  <a:cubicBezTo>
                    <a:pt x="377000" y="663164"/>
                    <a:pt x="383169" y="763632"/>
                    <a:pt x="395002" y="858517"/>
                  </a:cubicBezTo>
                  <a:lnTo>
                    <a:pt x="412621" y="969087"/>
                  </a:lnTo>
                  <a:lnTo>
                    <a:pt x="432389" y="1013474"/>
                  </a:lnTo>
                  <a:lnTo>
                    <a:pt x="453767" y="1040299"/>
                  </a:lnTo>
                  <a:cubicBezTo>
                    <a:pt x="480499" y="1070991"/>
                    <a:pt x="507759" y="1099485"/>
                    <a:pt x="535275" y="1125408"/>
                  </a:cubicBezTo>
                  <a:lnTo>
                    <a:pt x="535276" y="1125409"/>
                  </a:lnTo>
                  <a:cubicBezTo>
                    <a:pt x="427967" y="1181298"/>
                    <a:pt x="236940" y="1026855"/>
                    <a:pt x="108606" y="780450"/>
                  </a:cubicBezTo>
                  <a:cubicBezTo>
                    <a:pt x="28397" y="626447"/>
                    <a:pt x="-8339" y="472970"/>
                    <a:pt x="1587" y="365874"/>
                  </a:cubicBezTo>
                  <a:close/>
                </a:path>
              </a:pathLst>
            </a:custGeom>
            <a:solidFill>
              <a:srgbClr val="6633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7" name="フリーフォーム: 図形 136">
              <a:extLst>
                <a:ext uri="{FF2B5EF4-FFF2-40B4-BE49-F238E27FC236}">
                  <a16:creationId xmlns:a16="http://schemas.microsoft.com/office/drawing/2014/main" id="{08C3A37F-14CF-4D05-9F02-58A180BA5129}"/>
                </a:ext>
              </a:extLst>
            </p:cNvPr>
            <p:cNvSpPr/>
            <p:nvPr/>
          </p:nvSpPr>
          <p:spPr>
            <a:xfrm rot="5400000">
              <a:off x="2829206" y="4030746"/>
              <a:ext cx="919696" cy="958284"/>
            </a:xfrm>
            <a:custGeom>
              <a:avLst/>
              <a:gdLst>
                <a:gd name="connsiteX0" fmla="*/ 0 w 919696"/>
                <a:gd name="connsiteY0" fmla="*/ 203236 h 958284"/>
                <a:gd name="connsiteX1" fmla="*/ 36999 w 919696"/>
                <a:gd name="connsiteY1" fmla="*/ 166237 h 958284"/>
                <a:gd name="connsiteX2" fmla="*/ 225538 w 919696"/>
                <a:gd name="connsiteY2" fmla="*/ 166238 h 958284"/>
                <a:gd name="connsiteX3" fmla="*/ 233578 w 919696"/>
                <a:gd name="connsiteY3" fmla="*/ 169569 h 958284"/>
                <a:gd name="connsiteX4" fmla="*/ 252256 w 919696"/>
                <a:gd name="connsiteY4" fmla="*/ 170992 h 958284"/>
                <a:gd name="connsiteX5" fmla="*/ 686627 w 919696"/>
                <a:gd name="connsiteY5" fmla="*/ 390964 h 958284"/>
                <a:gd name="connsiteX6" fmla="*/ 692849 w 919696"/>
                <a:gd name="connsiteY6" fmla="*/ 292625 h 958284"/>
                <a:gd name="connsiteX7" fmla="*/ 831195 w 919696"/>
                <a:gd name="connsiteY7" fmla="*/ 0 h 958284"/>
                <a:gd name="connsiteX8" fmla="*/ 775936 w 919696"/>
                <a:gd name="connsiteY8" fmla="*/ 211284 h 958284"/>
                <a:gd name="connsiteX9" fmla="*/ 769621 w 919696"/>
                <a:gd name="connsiteY9" fmla="*/ 266745 h 958284"/>
                <a:gd name="connsiteX10" fmla="*/ 774193 w 919696"/>
                <a:gd name="connsiteY10" fmla="*/ 353650 h 958284"/>
                <a:gd name="connsiteX11" fmla="*/ 804790 w 919696"/>
                <a:gd name="connsiteY11" fmla="*/ 511053 h 958284"/>
                <a:gd name="connsiteX12" fmla="*/ 919696 w 919696"/>
                <a:gd name="connsiteY12" fmla="*/ 790158 h 958284"/>
                <a:gd name="connsiteX13" fmla="*/ 767862 w 919696"/>
                <a:gd name="connsiteY13" fmla="*/ 647441 h 958284"/>
                <a:gd name="connsiteX14" fmla="*/ 763036 w 919696"/>
                <a:gd name="connsiteY14" fmla="*/ 633675 h 958284"/>
                <a:gd name="connsiteX15" fmla="*/ 775937 w 919696"/>
                <a:gd name="connsiteY15" fmla="*/ 746956 h 958284"/>
                <a:gd name="connsiteX16" fmla="*/ 831196 w 919696"/>
                <a:gd name="connsiteY16" fmla="*/ 958239 h 958284"/>
                <a:gd name="connsiteX17" fmla="*/ 831195 w 919696"/>
                <a:gd name="connsiteY17" fmla="*/ 958239 h 958284"/>
                <a:gd name="connsiteX18" fmla="*/ 725027 w 919696"/>
                <a:gd name="connsiteY18" fmla="*/ 817908 h 958284"/>
                <a:gd name="connsiteX19" fmla="*/ 721365 w 919696"/>
                <a:gd name="connsiteY19" fmla="*/ 800581 h 958284"/>
                <a:gd name="connsiteX20" fmla="*/ 721997 w 919696"/>
                <a:gd name="connsiteY20" fmla="*/ 814219 h 958284"/>
                <a:gd name="connsiteX21" fmla="*/ 743558 w 919696"/>
                <a:gd name="connsiteY21" fmla="*/ 958284 h 958284"/>
                <a:gd name="connsiteX22" fmla="*/ 657160 w 919696"/>
                <a:gd name="connsiteY22" fmla="*/ 653432 h 958284"/>
                <a:gd name="connsiteX23" fmla="*/ 663950 w 919696"/>
                <a:gd name="connsiteY23" fmla="*/ 534769 h 958284"/>
                <a:gd name="connsiteX24" fmla="*/ 676684 w 919696"/>
                <a:gd name="connsiteY24" fmla="*/ 468124 h 958284"/>
                <a:gd name="connsiteX25" fmla="*/ 226164 w 919696"/>
                <a:gd name="connsiteY25" fmla="*/ 239975 h 958284"/>
                <a:gd name="connsiteX26" fmla="*/ 225537 w 919696"/>
                <a:gd name="connsiteY26" fmla="*/ 240235 h 958284"/>
                <a:gd name="connsiteX27" fmla="*/ 36999 w 919696"/>
                <a:gd name="connsiteY27" fmla="*/ 240235 h 958284"/>
                <a:gd name="connsiteX28" fmla="*/ 0 w 919696"/>
                <a:gd name="connsiteY28" fmla="*/ 203236 h 9582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919696" h="958284">
                  <a:moveTo>
                    <a:pt x="0" y="203236"/>
                  </a:moveTo>
                  <a:cubicBezTo>
                    <a:pt x="0" y="182802"/>
                    <a:pt x="16565" y="166237"/>
                    <a:pt x="36999" y="166237"/>
                  </a:cubicBezTo>
                  <a:cubicBezTo>
                    <a:pt x="99845" y="166237"/>
                    <a:pt x="162692" y="166238"/>
                    <a:pt x="225538" y="166238"/>
                  </a:cubicBezTo>
                  <a:lnTo>
                    <a:pt x="233578" y="169569"/>
                  </a:lnTo>
                  <a:lnTo>
                    <a:pt x="252256" y="170992"/>
                  </a:lnTo>
                  <a:lnTo>
                    <a:pt x="686627" y="390964"/>
                  </a:lnTo>
                  <a:lnTo>
                    <a:pt x="692849" y="292625"/>
                  </a:lnTo>
                  <a:cubicBezTo>
                    <a:pt x="715642" y="120661"/>
                    <a:pt x="769003" y="0"/>
                    <a:pt x="831195" y="0"/>
                  </a:cubicBezTo>
                  <a:cubicBezTo>
                    <a:pt x="807565" y="56553"/>
                    <a:pt x="788797" y="129206"/>
                    <a:pt x="775936" y="211284"/>
                  </a:cubicBezTo>
                  <a:lnTo>
                    <a:pt x="769621" y="266745"/>
                  </a:lnTo>
                  <a:lnTo>
                    <a:pt x="774193" y="353650"/>
                  </a:lnTo>
                  <a:cubicBezTo>
                    <a:pt x="780673" y="405180"/>
                    <a:pt x="790958" y="458326"/>
                    <a:pt x="804790" y="511053"/>
                  </a:cubicBezTo>
                  <a:cubicBezTo>
                    <a:pt x="832457" y="616505"/>
                    <a:pt x="872804" y="714508"/>
                    <a:pt x="919696" y="790158"/>
                  </a:cubicBezTo>
                  <a:cubicBezTo>
                    <a:pt x="872482" y="806202"/>
                    <a:pt x="812672" y="746403"/>
                    <a:pt x="767862" y="647441"/>
                  </a:cubicBezTo>
                  <a:lnTo>
                    <a:pt x="763036" y="633675"/>
                  </a:lnTo>
                  <a:lnTo>
                    <a:pt x="775937" y="746956"/>
                  </a:lnTo>
                  <a:cubicBezTo>
                    <a:pt x="788797" y="829034"/>
                    <a:pt x="807566" y="901687"/>
                    <a:pt x="831196" y="958239"/>
                  </a:cubicBezTo>
                  <a:lnTo>
                    <a:pt x="831195" y="958239"/>
                  </a:lnTo>
                  <a:cubicBezTo>
                    <a:pt x="789734" y="958239"/>
                    <a:pt x="752197" y="904613"/>
                    <a:pt x="725027" y="817908"/>
                  </a:cubicBezTo>
                  <a:lnTo>
                    <a:pt x="721365" y="800581"/>
                  </a:lnTo>
                  <a:lnTo>
                    <a:pt x="721997" y="814219"/>
                  </a:lnTo>
                  <a:cubicBezTo>
                    <a:pt x="726896" y="865706"/>
                    <a:pt x="734148" y="914407"/>
                    <a:pt x="743558" y="958284"/>
                  </a:cubicBezTo>
                  <a:cubicBezTo>
                    <a:pt x="695842" y="958284"/>
                    <a:pt x="657160" y="821797"/>
                    <a:pt x="657160" y="653432"/>
                  </a:cubicBezTo>
                  <a:cubicBezTo>
                    <a:pt x="657160" y="611340"/>
                    <a:pt x="659578" y="571241"/>
                    <a:pt x="663950" y="534769"/>
                  </a:cubicBezTo>
                  <a:lnTo>
                    <a:pt x="676684" y="468124"/>
                  </a:lnTo>
                  <a:lnTo>
                    <a:pt x="226164" y="239975"/>
                  </a:lnTo>
                  <a:lnTo>
                    <a:pt x="225537" y="240235"/>
                  </a:lnTo>
                  <a:lnTo>
                    <a:pt x="36999" y="240235"/>
                  </a:lnTo>
                  <a:cubicBezTo>
                    <a:pt x="16565" y="240235"/>
                    <a:pt x="0" y="223670"/>
                    <a:pt x="0" y="203236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8" name="楕円 137">
              <a:extLst>
                <a:ext uri="{FF2B5EF4-FFF2-40B4-BE49-F238E27FC236}">
                  <a16:creationId xmlns:a16="http://schemas.microsoft.com/office/drawing/2014/main" id="{E0658B83-0208-4702-A62A-82DDD888B10F}"/>
                </a:ext>
              </a:extLst>
            </p:cNvPr>
            <p:cNvSpPr/>
            <p:nvPr/>
          </p:nvSpPr>
          <p:spPr>
            <a:xfrm>
              <a:off x="3459010" y="3936494"/>
              <a:ext cx="239137" cy="286724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9" name="フリーフォーム: 図形 138">
              <a:extLst>
                <a:ext uri="{FF2B5EF4-FFF2-40B4-BE49-F238E27FC236}">
                  <a16:creationId xmlns:a16="http://schemas.microsoft.com/office/drawing/2014/main" id="{964C797E-2076-4BB4-863C-AD303FA022F3}"/>
                </a:ext>
              </a:extLst>
            </p:cNvPr>
            <p:cNvSpPr/>
            <p:nvPr/>
          </p:nvSpPr>
          <p:spPr>
            <a:xfrm rot="5400000">
              <a:off x="3149493" y="4201124"/>
              <a:ext cx="919696" cy="958284"/>
            </a:xfrm>
            <a:custGeom>
              <a:avLst/>
              <a:gdLst>
                <a:gd name="connsiteX0" fmla="*/ 0 w 919696"/>
                <a:gd name="connsiteY0" fmla="*/ 203236 h 958284"/>
                <a:gd name="connsiteX1" fmla="*/ 36999 w 919696"/>
                <a:gd name="connsiteY1" fmla="*/ 166237 h 958284"/>
                <a:gd name="connsiteX2" fmla="*/ 225538 w 919696"/>
                <a:gd name="connsiteY2" fmla="*/ 166238 h 958284"/>
                <a:gd name="connsiteX3" fmla="*/ 233578 w 919696"/>
                <a:gd name="connsiteY3" fmla="*/ 169569 h 958284"/>
                <a:gd name="connsiteX4" fmla="*/ 252256 w 919696"/>
                <a:gd name="connsiteY4" fmla="*/ 170992 h 958284"/>
                <a:gd name="connsiteX5" fmla="*/ 686627 w 919696"/>
                <a:gd name="connsiteY5" fmla="*/ 390964 h 958284"/>
                <a:gd name="connsiteX6" fmla="*/ 692849 w 919696"/>
                <a:gd name="connsiteY6" fmla="*/ 292625 h 958284"/>
                <a:gd name="connsiteX7" fmla="*/ 831195 w 919696"/>
                <a:gd name="connsiteY7" fmla="*/ 0 h 958284"/>
                <a:gd name="connsiteX8" fmla="*/ 775936 w 919696"/>
                <a:gd name="connsiteY8" fmla="*/ 211284 h 958284"/>
                <a:gd name="connsiteX9" fmla="*/ 769621 w 919696"/>
                <a:gd name="connsiteY9" fmla="*/ 266745 h 958284"/>
                <a:gd name="connsiteX10" fmla="*/ 774193 w 919696"/>
                <a:gd name="connsiteY10" fmla="*/ 353650 h 958284"/>
                <a:gd name="connsiteX11" fmla="*/ 804790 w 919696"/>
                <a:gd name="connsiteY11" fmla="*/ 511053 h 958284"/>
                <a:gd name="connsiteX12" fmla="*/ 919696 w 919696"/>
                <a:gd name="connsiteY12" fmla="*/ 790158 h 958284"/>
                <a:gd name="connsiteX13" fmla="*/ 767862 w 919696"/>
                <a:gd name="connsiteY13" fmla="*/ 647441 h 958284"/>
                <a:gd name="connsiteX14" fmla="*/ 763036 w 919696"/>
                <a:gd name="connsiteY14" fmla="*/ 633675 h 958284"/>
                <a:gd name="connsiteX15" fmla="*/ 775937 w 919696"/>
                <a:gd name="connsiteY15" fmla="*/ 746956 h 958284"/>
                <a:gd name="connsiteX16" fmla="*/ 831196 w 919696"/>
                <a:gd name="connsiteY16" fmla="*/ 958239 h 958284"/>
                <a:gd name="connsiteX17" fmla="*/ 831195 w 919696"/>
                <a:gd name="connsiteY17" fmla="*/ 958239 h 958284"/>
                <a:gd name="connsiteX18" fmla="*/ 725027 w 919696"/>
                <a:gd name="connsiteY18" fmla="*/ 817908 h 958284"/>
                <a:gd name="connsiteX19" fmla="*/ 721365 w 919696"/>
                <a:gd name="connsiteY19" fmla="*/ 800581 h 958284"/>
                <a:gd name="connsiteX20" fmla="*/ 721997 w 919696"/>
                <a:gd name="connsiteY20" fmla="*/ 814219 h 958284"/>
                <a:gd name="connsiteX21" fmla="*/ 743558 w 919696"/>
                <a:gd name="connsiteY21" fmla="*/ 958284 h 958284"/>
                <a:gd name="connsiteX22" fmla="*/ 657160 w 919696"/>
                <a:gd name="connsiteY22" fmla="*/ 653432 h 958284"/>
                <a:gd name="connsiteX23" fmla="*/ 663950 w 919696"/>
                <a:gd name="connsiteY23" fmla="*/ 534769 h 958284"/>
                <a:gd name="connsiteX24" fmla="*/ 676684 w 919696"/>
                <a:gd name="connsiteY24" fmla="*/ 468124 h 958284"/>
                <a:gd name="connsiteX25" fmla="*/ 226164 w 919696"/>
                <a:gd name="connsiteY25" fmla="*/ 239975 h 958284"/>
                <a:gd name="connsiteX26" fmla="*/ 225537 w 919696"/>
                <a:gd name="connsiteY26" fmla="*/ 240235 h 958284"/>
                <a:gd name="connsiteX27" fmla="*/ 36999 w 919696"/>
                <a:gd name="connsiteY27" fmla="*/ 240235 h 958284"/>
                <a:gd name="connsiteX28" fmla="*/ 0 w 919696"/>
                <a:gd name="connsiteY28" fmla="*/ 203236 h 9582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919696" h="958284">
                  <a:moveTo>
                    <a:pt x="0" y="203236"/>
                  </a:moveTo>
                  <a:cubicBezTo>
                    <a:pt x="0" y="182802"/>
                    <a:pt x="16565" y="166237"/>
                    <a:pt x="36999" y="166237"/>
                  </a:cubicBezTo>
                  <a:cubicBezTo>
                    <a:pt x="99845" y="166237"/>
                    <a:pt x="162692" y="166238"/>
                    <a:pt x="225538" y="166238"/>
                  </a:cubicBezTo>
                  <a:lnTo>
                    <a:pt x="233578" y="169569"/>
                  </a:lnTo>
                  <a:lnTo>
                    <a:pt x="252256" y="170992"/>
                  </a:lnTo>
                  <a:lnTo>
                    <a:pt x="686627" y="390964"/>
                  </a:lnTo>
                  <a:lnTo>
                    <a:pt x="692849" y="292625"/>
                  </a:lnTo>
                  <a:cubicBezTo>
                    <a:pt x="715642" y="120661"/>
                    <a:pt x="769003" y="0"/>
                    <a:pt x="831195" y="0"/>
                  </a:cubicBezTo>
                  <a:cubicBezTo>
                    <a:pt x="807565" y="56553"/>
                    <a:pt x="788797" y="129206"/>
                    <a:pt x="775936" y="211284"/>
                  </a:cubicBezTo>
                  <a:lnTo>
                    <a:pt x="769621" y="266745"/>
                  </a:lnTo>
                  <a:lnTo>
                    <a:pt x="774193" y="353650"/>
                  </a:lnTo>
                  <a:cubicBezTo>
                    <a:pt x="780673" y="405180"/>
                    <a:pt x="790958" y="458326"/>
                    <a:pt x="804790" y="511053"/>
                  </a:cubicBezTo>
                  <a:cubicBezTo>
                    <a:pt x="832457" y="616505"/>
                    <a:pt x="872804" y="714508"/>
                    <a:pt x="919696" y="790158"/>
                  </a:cubicBezTo>
                  <a:cubicBezTo>
                    <a:pt x="872482" y="806202"/>
                    <a:pt x="812672" y="746403"/>
                    <a:pt x="767862" y="647441"/>
                  </a:cubicBezTo>
                  <a:lnTo>
                    <a:pt x="763036" y="633675"/>
                  </a:lnTo>
                  <a:lnTo>
                    <a:pt x="775937" y="746956"/>
                  </a:lnTo>
                  <a:cubicBezTo>
                    <a:pt x="788797" y="829034"/>
                    <a:pt x="807566" y="901687"/>
                    <a:pt x="831196" y="958239"/>
                  </a:cubicBezTo>
                  <a:lnTo>
                    <a:pt x="831195" y="958239"/>
                  </a:lnTo>
                  <a:cubicBezTo>
                    <a:pt x="789734" y="958239"/>
                    <a:pt x="752197" y="904613"/>
                    <a:pt x="725027" y="817908"/>
                  </a:cubicBezTo>
                  <a:lnTo>
                    <a:pt x="721365" y="800581"/>
                  </a:lnTo>
                  <a:lnTo>
                    <a:pt x="721997" y="814219"/>
                  </a:lnTo>
                  <a:cubicBezTo>
                    <a:pt x="726896" y="865706"/>
                    <a:pt x="734148" y="914407"/>
                    <a:pt x="743558" y="958284"/>
                  </a:cubicBezTo>
                  <a:cubicBezTo>
                    <a:pt x="695842" y="958284"/>
                    <a:pt x="657160" y="821797"/>
                    <a:pt x="657160" y="653432"/>
                  </a:cubicBezTo>
                  <a:cubicBezTo>
                    <a:pt x="657160" y="611340"/>
                    <a:pt x="659578" y="571241"/>
                    <a:pt x="663950" y="534769"/>
                  </a:cubicBezTo>
                  <a:lnTo>
                    <a:pt x="676684" y="468124"/>
                  </a:lnTo>
                  <a:lnTo>
                    <a:pt x="226164" y="239975"/>
                  </a:lnTo>
                  <a:lnTo>
                    <a:pt x="225537" y="240235"/>
                  </a:lnTo>
                  <a:lnTo>
                    <a:pt x="36999" y="240235"/>
                  </a:lnTo>
                  <a:cubicBezTo>
                    <a:pt x="16565" y="240235"/>
                    <a:pt x="0" y="223670"/>
                    <a:pt x="0" y="203236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40" name="フリーフォーム: 図形 139">
              <a:extLst>
                <a:ext uri="{FF2B5EF4-FFF2-40B4-BE49-F238E27FC236}">
                  <a16:creationId xmlns:a16="http://schemas.microsoft.com/office/drawing/2014/main" id="{E292A1A1-26AC-49FE-8C8D-552E588D65C2}"/>
                </a:ext>
              </a:extLst>
            </p:cNvPr>
            <p:cNvSpPr/>
            <p:nvPr/>
          </p:nvSpPr>
          <p:spPr>
            <a:xfrm>
              <a:off x="1769573" y="1079540"/>
              <a:ext cx="2576139" cy="3269297"/>
            </a:xfrm>
            <a:custGeom>
              <a:avLst/>
              <a:gdLst>
                <a:gd name="connsiteX0" fmla="*/ 904798 w 2576139"/>
                <a:gd name="connsiteY0" fmla="*/ 24 h 3269297"/>
                <a:gd name="connsiteX1" fmla="*/ 1044039 w 2576139"/>
                <a:gd name="connsiteY1" fmla="*/ 54756 h 3269297"/>
                <a:gd name="connsiteX2" fmla="*/ 815323 w 2576139"/>
                <a:gd name="connsiteY2" fmla="*/ 137705 h 3269297"/>
                <a:gd name="connsiteX3" fmla="*/ 753162 w 2576139"/>
                <a:gd name="connsiteY3" fmla="*/ 169468 h 3269297"/>
                <a:gd name="connsiteX4" fmla="*/ 848717 w 2576139"/>
                <a:gd name="connsiteY4" fmla="*/ 149013 h 3269297"/>
                <a:gd name="connsiteX5" fmla="*/ 1023011 w 2576139"/>
                <a:gd name="connsiteY5" fmla="*/ 134634 h 3269297"/>
                <a:gd name="connsiteX6" fmla="*/ 1215258 w 2576139"/>
                <a:gd name="connsiteY6" fmla="*/ 215672 h 3269297"/>
                <a:gd name="connsiteX7" fmla="*/ 960966 w 2576139"/>
                <a:gd name="connsiteY7" fmla="*/ 247408 h 3269297"/>
                <a:gd name="connsiteX8" fmla="*/ 919328 w 2576139"/>
                <a:gd name="connsiteY8" fmla="*/ 257138 h 3269297"/>
                <a:gd name="connsiteX9" fmla="*/ 942273 w 2576139"/>
                <a:gd name="connsiteY9" fmla="*/ 257156 h 3269297"/>
                <a:gd name="connsiteX10" fmla="*/ 1315111 w 2576139"/>
                <a:gd name="connsiteY10" fmla="*/ 404848 h 3269297"/>
                <a:gd name="connsiteX11" fmla="*/ 1047285 w 2576139"/>
                <a:gd name="connsiteY11" fmla="*/ 380659 h 3269297"/>
                <a:gd name="connsiteX12" fmla="*/ 1010868 w 2576139"/>
                <a:gd name="connsiteY12" fmla="*/ 381120 h 3269297"/>
                <a:gd name="connsiteX13" fmla="*/ 1096858 w 2576139"/>
                <a:gd name="connsiteY13" fmla="*/ 452068 h 3269297"/>
                <a:gd name="connsiteX14" fmla="*/ 1285049 w 2576139"/>
                <a:gd name="connsiteY14" fmla="*/ 906402 h 3269297"/>
                <a:gd name="connsiteX15" fmla="*/ 1282412 w 2576139"/>
                <a:gd name="connsiteY15" fmla="*/ 932566 h 3269297"/>
                <a:gd name="connsiteX16" fmla="*/ 1283943 w 2576139"/>
                <a:gd name="connsiteY16" fmla="*/ 931205 h 3269297"/>
                <a:gd name="connsiteX17" fmla="*/ 1835776 w 2576139"/>
                <a:gd name="connsiteY17" fmla="*/ 1663828 h 3269297"/>
                <a:gd name="connsiteX18" fmla="*/ 1763377 w 2576139"/>
                <a:gd name="connsiteY18" fmla="*/ 1711745 h 3269297"/>
                <a:gd name="connsiteX19" fmla="*/ 1745096 w 2576139"/>
                <a:gd name="connsiteY19" fmla="*/ 1720846 h 3269297"/>
                <a:gd name="connsiteX20" fmla="*/ 1922157 w 2576139"/>
                <a:gd name="connsiteY20" fmla="*/ 1809419 h 3269297"/>
                <a:gd name="connsiteX21" fmla="*/ 2523646 w 2576139"/>
                <a:gd name="connsiteY21" fmla="*/ 2880798 h 3269297"/>
                <a:gd name="connsiteX22" fmla="*/ 2329691 w 2576139"/>
                <a:gd name="connsiteY22" fmla="*/ 3050674 h 3269297"/>
                <a:gd name="connsiteX23" fmla="*/ 2241667 w 2576139"/>
                <a:gd name="connsiteY23" fmla="*/ 3078523 h 3269297"/>
                <a:gd name="connsiteX24" fmla="*/ 2249650 w 2576139"/>
                <a:gd name="connsiteY24" fmla="*/ 3125935 h 3269297"/>
                <a:gd name="connsiteX25" fmla="*/ 2130081 w 2576139"/>
                <a:gd name="connsiteY25" fmla="*/ 3269297 h 3269297"/>
                <a:gd name="connsiteX26" fmla="*/ 2010512 w 2576139"/>
                <a:gd name="connsiteY26" fmla="*/ 3125935 h 3269297"/>
                <a:gd name="connsiteX27" fmla="*/ 2013418 w 2576139"/>
                <a:gd name="connsiteY27" fmla="*/ 3108679 h 3269297"/>
                <a:gd name="connsiteX28" fmla="*/ 1860216 w 2576139"/>
                <a:gd name="connsiteY28" fmla="*/ 3098209 h 3269297"/>
                <a:gd name="connsiteX29" fmla="*/ 1295060 w 2576139"/>
                <a:gd name="connsiteY29" fmla="*/ 2895583 h 3269297"/>
                <a:gd name="connsiteX30" fmla="*/ 641469 w 2576139"/>
                <a:gd name="connsiteY30" fmla="*/ 2009451 h 3269297"/>
                <a:gd name="connsiteX31" fmla="*/ 642926 w 2576139"/>
                <a:gd name="connsiteY31" fmla="*/ 1996819 h 3269297"/>
                <a:gd name="connsiteX32" fmla="*/ 640650 w 2576139"/>
                <a:gd name="connsiteY32" fmla="*/ 1933369 h 3269297"/>
                <a:gd name="connsiteX33" fmla="*/ 405304 w 2576139"/>
                <a:gd name="connsiteY33" fmla="*/ 1505389 h 3269297"/>
                <a:gd name="connsiteX34" fmla="*/ 409710 w 2576139"/>
                <a:gd name="connsiteY34" fmla="*/ 1503799 h 3269297"/>
                <a:gd name="connsiteX35" fmla="*/ 392425 w 2576139"/>
                <a:gd name="connsiteY35" fmla="*/ 1498433 h 3269297"/>
                <a:gd name="connsiteX36" fmla="*/ 0 w 2576139"/>
                <a:gd name="connsiteY36" fmla="*/ 906402 h 3269297"/>
                <a:gd name="connsiteX37" fmla="*/ 233819 w 2576139"/>
                <a:gd name="connsiteY37" fmla="*/ 410598 h 3269297"/>
                <a:gd name="connsiteX38" fmla="*/ 237949 w 2576139"/>
                <a:gd name="connsiteY38" fmla="*/ 407663 h 3269297"/>
                <a:gd name="connsiteX39" fmla="*/ 242418 w 2576139"/>
                <a:gd name="connsiteY39" fmla="*/ 399492 h 3269297"/>
                <a:gd name="connsiteX40" fmla="*/ 503638 w 2576139"/>
                <a:gd name="connsiteY40" fmla="*/ 149679 h 3269297"/>
                <a:gd name="connsiteX41" fmla="*/ 904798 w 2576139"/>
                <a:gd name="connsiteY41" fmla="*/ 24 h 32692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2576139" h="3269297">
                  <a:moveTo>
                    <a:pt x="904798" y="24"/>
                  </a:moveTo>
                  <a:cubicBezTo>
                    <a:pt x="969326" y="-752"/>
                    <a:pt x="1019000" y="16920"/>
                    <a:pt x="1044039" y="54756"/>
                  </a:cubicBezTo>
                  <a:cubicBezTo>
                    <a:pt x="970773" y="73430"/>
                    <a:pt x="893419" y="101596"/>
                    <a:pt x="815323" y="137705"/>
                  </a:cubicBezTo>
                  <a:lnTo>
                    <a:pt x="753162" y="169468"/>
                  </a:lnTo>
                  <a:lnTo>
                    <a:pt x="848717" y="149013"/>
                  </a:lnTo>
                  <a:cubicBezTo>
                    <a:pt x="912452" y="138040"/>
                    <a:pt x="971566" y="133274"/>
                    <a:pt x="1023011" y="134634"/>
                  </a:cubicBezTo>
                  <a:cubicBezTo>
                    <a:pt x="1125900" y="137355"/>
                    <a:pt x="1198112" y="164583"/>
                    <a:pt x="1215258" y="215672"/>
                  </a:cubicBezTo>
                  <a:cubicBezTo>
                    <a:pt x="1136321" y="218804"/>
                    <a:pt x="1050281" y="229636"/>
                    <a:pt x="960966" y="247408"/>
                  </a:cubicBezTo>
                  <a:lnTo>
                    <a:pt x="919328" y="257138"/>
                  </a:lnTo>
                  <a:lnTo>
                    <a:pt x="942273" y="257156"/>
                  </a:lnTo>
                  <a:cubicBezTo>
                    <a:pt x="1152314" y="264491"/>
                    <a:pt x="1306312" y="320908"/>
                    <a:pt x="1315111" y="404848"/>
                  </a:cubicBezTo>
                  <a:cubicBezTo>
                    <a:pt x="1233527" y="390624"/>
                    <a:pt x="1142887" y="382534"/>
                    <a:pt x="1047285" y="380659"/>
                  </a:cubicBezTo>
                  <a:lnTo>
                    <a:pt x="1010868" y="381120"/>
                  </a:lnTo>
                  <a:lnTo>
                    <a:pt x="1096858" y="452068"/>
                  </a:lnTo>
                  <a:cubicBezTo>
                    <a:pt x="1213132" y="568342"/>
                    <a:pt x="1285049" y="728974"/>
                    <a:pt x="1285049" y="906402"/>
                  </a:cubicBezTo>
                  <a:lnTo>
                    <a:pt x="1282412" y="932566"/>
                  </a:lnTo>
                  <a:lnTo>
                    <a:pt x="1283943" y="931205"/>
                  </a:lnTo>
                  <a:cubicBezTo>
                    <a:pt x="1291625" y="1280503"/>
                    <a:pt x="1502170" y="1560026"/>
                    <a:pt x="1835776" y="1663828"/>
                  </a:cubicBezTo>
                  <a:cubicBezTo>
                    <a:pt x="1812242" y="1681554"/>
                    <a:pt x="1788040" y="1697524"/>
                    <a:pt x="1763377" y="1711745"/>
                  </a:cubicBezTo>
                  <a:lnTo>
                    <a:pt x="1745096" y="1720846"/>
                  </a:lnTo>
                  <a:lnTo>
                    <a:pt x="1922157" y="1809419"/>
                  </a:lnTo>
                  <a:cubicBezTo>
                    <a:pt x="2427518" y="2101190"/>
                    <a:pt x="2696814" y="2580863"/>
                    <a:pt x="2523646" y="2880798"/>
                  </a:cubicBezTo>
                  <a:cubicBezTo>
                    <a:pt x="2480354" y="2955782"/>
                    <a:pt x="2413507" y="3012434"/>
                    <a:pt x="2329691" y="3050674"/>
                  </a:cubicBezTo>
                  <a:lnTo>
                    <a:pt x="2241667" y="3078523"/>
                  </a:lnTo>
                  <a:lnTo>
                    <a:pt x="2249650" y="3125935"/>
                  </a:lnTo>
                  <a:cubicBezTo>
                    <a:pt x="2249650" y="3205112"/>
                    <a:pt x="2196117" y="3269297"/>
                    <a:pt x="2130081" y="3269297"/>
                  </a:cubicBezTo>
                  <a:cubicBezTo>
                    <a:pt x="2064045" y="3269297"/>
                    <a:pt x="2010512" y="3205112"/>
                    <a:pt x="2010512" y="3125935"/>
                  </a:cubicBezTo>
                  <a:lnTo>
                    <a:pt x="2013418" y="3108679"/>
                  </a:lnTo>
                  <a:lnTo>
                    <a:pt x="1860216" y="3098209"/>
                  </a:lnTo>
                  <a:cubicBezTo>
                    <a:pt x="1680366" y="3072450"/>
                    <a:pt x="1484571" y="3004997"/>
                    <a:pt x="1295060" y="2895583"/>
                  </a:cubicBezTo>
                  <a:cubicBezTo>
                    <a:pt x="884454" y="2658520"/>
                    <a:pt x="629688" y="2297411"/>
                    <a:pt x="641469" y="2009451"/>
                  </a:cubicBezTo>
                  <a:lnTo>
                    <a:pt x="642926" y="1996819"/>
                  </a:lnTo>
                  <a:lnTo>
                    <a:pt x="640650" y="1933369"/>
                  </a:lnTo>
                  <a:cubicBezTo>
                    <a:pt x="624705" y="1765165"/>
                    <a:pt x="540620" y="1610642"/>
                    <a:pt x="405304" y="1505389"/>
                  </a:cubicBezTo>
                  <a:lnTo>
                    <a:pt x="409710" y="1503799"/>
                  </a:lnTo>
                  <a:lnTo>
                    <a:pt x="392425" y="1498433"/>
                  </a:lnTo>
                  <a:cubicBezTo>
                    <a:pt x="161813" y="1400893"/>
                    <a:pt x="0" y="1172544"/>
                    <a:pt x="0" y="906402"/>
                  </a:cubicBezTo>
                  <a:cubicBezTo>
                    <a:pt x="0" y="706795"/>
                    <a:pt x="91020" y="528447"/>
                    <a:pt x="233819" y="410598"/>
                  </a:cubicBezTo>
                  <a:lnTo>
                    <a:pt x="237949" y="407663"/>
                  </a:lnTo>
                  <a:lnTo>
                    <a:pt x="242418" y="399492"/>
                  </a:lnTo>
                  <a:cubicBezTo>
                    <a:pt x="296454" y="316193"/>
                    <a:pt x="387796" y="226341"/>
                    <a:pt x="503638" y="149679"/>
                  </a:cubicBezTo>
                  <a:cubicBezTo>
                    <a:pt x="648440" y="53853"/>
                    <a:pt x="797251" y="1317"/>
                    <a:pt x="904798" y="24"/>
                  </a:cubicBezTo>
                  <a:close/>
                </a:path>
              </a:pathLst>
            </a:custGeom>
            <a:gradFill>
              <a:gsLst>
                <a:gs pos="70000">
                  <a:srgbClr val="FFFF99"/>
                </a:gs>
                <a:gs pos="40000">
                  <a:srgbClr val="FFCC66"/>
                </a:gs>
              </a:gsLst>
              <a:lin ang="10200000" scaled="0"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41" name="二等辺三角形 125">
              <a:extLst>
                <a:ext uri="{FF2B5EF4-FFF2-40B4-BE49-F238E27FC236}">
                  <a16:creationId xmlns:a16="http://schemas.microsoft.com/office/drawing/2014/main" id="{79045E25-DC3A-47E8-A67F-995C4F645DAA}"/>
                </a:ext>
              </a:extLst>
            </p:cNvPr>
            <p:cNvSpPr/>
            <p:nvPr/>
          </p:nvSpPr>
          <p:spPr>
            <a:xfrm rot="7200000">
              <a:off x="4601834" y="3103663"/>
              <a:ext cx="353448" cy="1505569"/>
            </a:xfrm>
            <a:custGeom>
              <a:avLst/>
              <a:gdLst>
                <a:gd name="connsiteX0" fmla="*/ 0 w 457200"/>
                <a:gd name="connsiteY0" fmla="*/ 1258570 h 1258570"/>
                <a:gd name="connsiteX1" fmla="*/ 228600 w 457200"/>
                <a:gd name="connsiteY1" fmla="*/ 0 h 1258570"/>
                <a:gd name="connsiteX2" fmla="*/ 457200 w 457200"/>
                <a:gd name="connsiteY2" fmla="*/ 1258570 h 1258570"/>
                <a:gd name="connsiteX3" fmla="*/ 0 w 457200"/>
                <a:gd name="connsiteY3" fmla="*/ 1258570 h 1258570"/>
                <a:gd name="connsiteX0" fmla="*/ 0 w 457200"/>
                <a:gd name="connsiteY0" fmla="*/ 1258570 h 1258570"/>
                <a:gd name="connsiteX1" fmla="*/ 228600 w 457200"/>
                <a:gd name="connsiteY1" fmla="*/ 0 h 1258570"/>
                <a:gd name="connsiteX2" fmla="*/ 457200 w 457200"/>
                <a:gd name="connsiteY2" fmla="*/ 1258570 h 1258570"/>
                <a:gd name="connsiteX3" fmla="*/ 0 w 457200"/>
                <a:gd name="connsiteY3" fmla="*/ 1258570 h 1258570"/>
                <a:gd name="connsiteX0" fmla="*/ 10663 w 467863"/>
                <a:gd name="connsiteY0" fmla="*/ 1258570 h 1284158"/>
                <a:gd name="connsiteX1" fmla="*/ 239263 w 467863"/>
                <a:gd name="connsiteY1" fmla="*/ 0 h 1284158"/>
                <a:gd name="connsiteX2" fmla="*/ 467863 w 467863"/>
                <a:gd name="connsiteY2" fmla="*/ 1258570 h 1284158"/>
                <a:gd name="connsiteX3" fmla="*/ 10663 w 467863"/>
                <a:gd name="connsiteY3" fmla="*/ 1258570 h 1284158"/>
                <a:gd name="connsiteX0" fmla="*/ 10663 w 471252"/>
                <a:gd name="connsiteY0" fmla="*/ 1258570 h 1292445"/>
                <a:gd name="connsiteX1" fmla="*/ 239263 w 471252"/>
                <a:gd name="connsiteY1" fmla="*/ 0 h 1292445"/>
                <a:gd name="connsiteX2" fmla="*/ 467863 w 471252"/>
                <a:gd name="connsiteY2" fmla="*/ 1258570 h 1292445"/>
                <a:gd name="connsiteX3" fmla="*/ 10663 w 471252"/>
                <a:gd name="connsiteY3" fmla="*/ 1258570 h 1292445"/>
                <a:gd name="connsiteX0" fmla="*/ 4682 w 465271"/>
                <a:gd name="connsiteY0" fmla="*/ 1258570 h 1285147"/>
                <a:gd name="connsiteX1" fmla="*/ 233282 w 465271"/>
                <a:gd name="connsiteY1" fmla="*/ 0 h 1285147"/>
                <a:gd name="connsiteX2" fmla="*/ 461882 w 465271"/>
                <a:gd name="connsiteY2" fmla="*/ 1258570 h 1285147"/>
                <a:gd name="connsiteX3" fmla="*/ 4682 w 465271"/>
                <a:gd name="connsiteY3" fmla="*/ 1258570 h 1285147"/>
                <a:gd name="connsiteX0" fmla="*/ 4682 w 466712"/>
                <a:gd name="connsiteY0" fmla="*/ 1258570 h 1294158"/>
                <a:gd name="connsiteX1" fmla="*/ 233282 w 466712"/>
                <a:gd name="connsiteY1" fmla="*/ 0 h 1294158"/>
                <a:gd name="connsiteX2" fmla="*/ 461882 w 466712"/>
                <a:gd name="connsiteY2" fmla="*/ 1258570 h 1294158"/>
                <a:gd name="connsiteX3" fmla="*/ 4682 w 466712"/>
                <a:gd name="connsiteY3" fmla="*/ 1258570 h 12941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66712" h="1294158">
                  <a:moveTo>
                    <a:pt x="4682" y="1258570"/>
                  </a:moveTo>
                  <a:cubicBezTo>
                    <a:pt x="-25348" y="1218800"/>
                    <a:pt x="93582" y="-423"/>
                    <a:pt x="233282" y="0"/>
                  </a:cubicBezTo>
                  <a:cubicBezTo>
                    <a:pt x="372982" y="423"/>
                    <a:pt x="492500" y="1204010"/>
                    <a:pt x="461882" y="1258570"/>
                  </a:cubicBezTo>
                  <a:cubicBezTo>
                    <a:pt x="431264" y="1313130"/>
                    <a:pt x="34712" y="1298340"/>
                    <a:pt x="4682" y="1258570"/>
                  </a:cubicBezTo>
                  <a:close/>
                </a:path>
              </a:pathLst>
            </a:custGeom>
            <a:solidFill>
              <a:srgbClr val="6633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285750" indent="-285750" algn="ctr">
                <a:buFont typeface="Arial" panose="020B0604020202020204" pitchFamily="34" charset="0"/>
                <a:buChar char="•"/>
              </a:pPr>
              <a:endParaRPr kumimoji="1" lang="ja-JP" altLang="en-US"/>
            </a:p>
          </p:txBody>
        </p:sp>
        <p:sp>
          <p:nvSpPr>
            <p:cNvPr id="142" name="二等辺三角形 125">
              <a:extLst>
                <a:ext uri="{FF2B5EF4-FFF2-40B4-BE49-F238E27FC236}">
                  <a16:creationId xmlns:a16="http://schemas.microsoft.com/office/drawing/2014/main" id="{C3085741-8162-4595-A923-BD08370FF583}"/>
                </a:ext>
              </a:extLst>
            </p:cNvPr>
            <p:cNvSpPr/>
            <p:nvPr/>
          </p:nvSpPr>
          <p:spPr>
            <a:xfrm rot="7200000">
              <a:off x="4515570" y="3146795"/>
              <a:ext cx="353448" cy="1505569"/>
            </a:xfrm>
            <a:custGeom>
              <a:avLst/>
              <a:gdLst>
                <a:gd name="connsiteX0" fmla="*/ 0 w 457200"/>
                <a:gd name="connsiteY0" fmla="*/ 1258570 h 1258570"/>
                <a:gd name="connsiteX1" fmla="*/ 228600 w 457200"/>
                <a:gd name="connsiteY1" fmla="*/ 0 h 1258570"/>
                <a:gd name="connsiteX2" fmla="*/ 457200 w 457200"/>
                <a:gd name="connsiteY2" fmla="*/ 1258570 h 1258570"/>
                <a:gd name="connsiteX3" fmla="*/ 0 w 457200"/>
                <a:gd name="connsiteY3" fmla="*/ 1258570 h 1258570"/>
                <a:gd name="connsiteX0" fmla="*/ 0 w 457200"/>
                <a:gd name="connsiteY0" fmla="*/ 1258570 h 1258570"/>
                <a:gd name="connsiteX1" fmla="*/ 228600 w 457200"/>
                <a:gd name="connsiteY1" fmla="*/ 0 h 1258570"/>
                <a:gd name="connsiteX2" fmla="*/ 457200 w 457200"/>
                <a:gd name="connsiteY2" fmla="*/ 1258570 h 1258570"/>
                <a:gd name="connsiteX3" fmla="*/ 0 w 457200"/>
                <a:gd name="connsiteY3" fmla="*/ 1258570 h 1258570"/>
                <a:gd name="connsiteX0" fmla="*/ 10663 w 467863"/>
                <a:gd name="connsiteY0" fmla="*/ 1258570 h 1284158"/>
                <a:gd name="connsiteX1" fmla="*/ 239263 w 467863"/>
                <a:gd name="connsiteY1" fmla="*/ 0 h 1284158"/>
                <a:gd name="connsiteX2" fmla="*/ 467863 w 467863"/>
                <a:gd name="connsiteY2" fmla="*/ 1258570 h 1284158"/>
                <a:gd name="connsiteX3" fmla="*/ 10663 w 467863"/>
                <a:gd name="connsiteY3" fmla="*/ 1258570 h 1284158"/>
                <a:gd name="connsiteX0" fmla="*/ 10663 w 471252"/>
                <a:gd name="connsiteY0" fmla="*/ 1258570 h 1292445"/>
                <a:gd name="connsiteX1" fmla="*/ 239263 w 471252"/>
                <a:gd name="connsiteY1" fmla="*/ 0 h 1292445"/>
                <a:gd name="connsiteX2" fmla="*/ 467863 w 471252"/>
                <a:gd name="connsiteY2" fmla="*/ 1258570 h 1292445"/>
                <a:gd name="connsiteX3" fmla="*/ 10663 w 471252"/>
                <a:gd name="connsiteY3" fmla="*/ 1258570 h 1292445"/>
                <a:gd name="connsiteX0" fmla="*/ 4682 w 465271"/>
                <a:gd name="connsiteY0" fmla="*/ 1258570 h 1285147"/>
                <a:gd name="connsiteX1" fmla="*/ 233282 w 465271"/>
                <a:gd name="connsiteY1" fmla="*/ 0 h 1285147"/>
                <a:gd name="connsiteX2" fmla="*/ 461882 w 465271"/>
                <a:gd name="connsiteY2" fmla="*/ 1258570 h 1285147"/>
                <a:gd name="connsiteX3" fmla="*/ 4682 w 465271"/>
                <a:gd name="connsiteY3" fmla="*/ 1258570 h 1285147"/>
                <a:gd name="connsiteX0" fmla="*/ 4682 w 466712"/>
                <a:gd name="connsiteY0" fmla="*/ 1258570 h 1294158"/>
                <a:gd name="connsiteX1" fmla="*/ 233282 w 466712"/>
                <a:gd name="connsiteY1" fmla="*/ 0 h 1294158"/>
                <a:gd name="connsiteX2" fmla="*/ 461882 w 466712"/>
                <a:gd name="connsiteY2" fmla="*/ 1258570 h 1294158"/>
                <a:gd name="connsiteX3" fmla="*/ 4682 w 466712"/>
                <a:gd name="connsiteY3" fmla="*/ 1258570 h 12941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66712" h="1294158">
                  <a:moveTo>
                    <a:pt x="4682" y="1258570"/>
                  </a:moveTo>
                  <a:cubicBezTo>
                    <a:pt x="-25348" y="1218800"/>
                    <a:pt x="93582" y="-423"/>
                    <a:pt x="233282" y="0"/>
                  </a:cubicBezTo>
                  <a:cubicBezTo>
                    <a:pt x="372982" y="423"/>
                    <a:pt x="492500" y="1204010"/>
                    <a:pt x="461882" y="1258570"/>
                  </a:cubicBezTo>
                  <a:cubicBezTo>
                    <a:pt x="431264" y="1313130"/>
                    <a:pt x="34712" y="1298340"/>
                    <a:pt x="4682" y="1258570"/>
                  </a:cubicBezTo>
                  <a:close/>
                </a:path>
              </a:pathLst>
            </a:custGeom>
            <a:solidFill>
              <a:srgbClr val="6633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285750" indent="-285750" algn="ctr">
                <a:buFont typeface="Arial" panose="020B0604020202020204" pitchFamily="34" charset="0"/>
                <a:buChar char="•"/>
              </a:pPr>
              <a:endParaRPr kumimoji="1" lang="ja-JP" altLang="en-US"/>
            </a:p>
          </p:txBody>
        </p:sp>
        <p:sp>
          <p:nvSpPr>
            <p:cNvPr id="143" name="フリーフォーム: 図形 142">
              <a:extLst>
                <a:ext uri="{FF2B5EF4-FFF2-40B4-BE49-F238E27FC236}">
                  <a16:creationId xmlns:a16="http://schemas.microsoft.com/office/drawing/2014/main" id="{921833D8-A14F-49F1-B3FA-7A6981095288}"/>
                </a:ext>
              </a:extLst>
            </p:cNvPr>
            <p:cNvSpPr/>
            <p:nvPr/>
          </p:nvSpPr>
          <p:spPr>
            <a:xfrm rot="6350351" flipV="1">
              <a:off x="3421865" y="1704306"/>
              <a:ext cx="1246182" cy="2848871"/>
            </a:xfrm>
            <a:custGeom>
              <a:avLst/>
              <a:gdLst>
                <a:gd name="connsiteX0" fmla="*/ 25728 w 1232710"/>
                <a:gd name="connsiteY0" fmla="*/ 405438 h 2345783"/>
                <a:gd name="connsiteX1" fmla="*/ 2492 w 1232710"/>
                <a:gd name="connsiteY1" fmla="*/ 637894 h 2345783"/>
                <a:gd name="connsiteX2" fmla="*/ 591590 w 1232710"/>
                <a:gd name="connsiteY2" fmla="*/ 2345783 h 2345783"/>
                <a:gd name="connsiteX3" fmla="*/ 692573 w 1232710"/>
                <a:gd name="connsiteY3" fmla="*/ 2248842 h 2345783"/>
                <a:gd name="connsiteX4" fmla="*/ 737605 w 1232710"/>
                <a:gd name="connsiteY4" fmla="*/ 2333091 h 2345783"/>
                <a:gd name="connsiteX5" fmla="*/ 1211148 w 1232710"/>
                <a:gd name="connsiteY5" fmla="*/ 589623 h 2345783"/>
                <a:gd name="connsiteX6" fmla="*/ 544073 w 1232710"/>
                <a:gd name="connsiteY6" fmla="*/ 1887 h 2345783"/>
                <a:gd name="connsiteX7" fmla="*/ 452973 w 1232710"/>
                <a:gd name="connsiteY7" fmla="*/ 19457 h 2345783"/>
                <a:gd name="connsiteX8" fmla="*/ 425452 w 1232710"/>
                <a:gd name="connsiteY8" fmla="*/ 22876 h 2345783"/>
                <a:gd name="connsiteX9" fmla="*/ 25728 w 1232710"/>
                <a:gd name="connsiteY9" fmla="*/ 405438 h 23457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232710" h="2345783">
                  <a:moveTo>
                    <a:pt x="25728" y="405438"/>
                  </a:moveTo>
                  <a:cubicBezTo>
                    <a:pt x="3642" y="479032"/>
                    <a:pt x="-4633" y="557986"/>
                    <a:pt x="2492" y="637894"/>
                  </a:cubicBezTo>
                  <a:cubicBezTo>
                    <a:pt x="30991" y="957523"/>
                    <a:pt x="217518" y="1540539"/>
                    <a:pt x="591590" y="2345783"/>
                  </a:cubicBezTo>
                  <a:lnTo>
                    <a:pt x="692573" y="2248842"/>
                  </a:lnTo>
                  <a:lnTo>
                    <a:pt x="737605" y="2333091"/>
                  </a:lnTo>
                  <a:cubicBezTo>
                    <a:pt x="1281638" y="1798993"/>
                    <a:pt x="1256291" y="845058"/>
                    <a:pt x="1211148" y="589623"/>
                  </a:cubicBezTo>
                  <a:cubicBezTo>
                    <a:pt x="1166005" y="334187"/>
                    <a:pt x="905313" y="-29365"/>
                    <a:pt x="544073" y="1887"/>
                  </a:cubicBezTo>
                  <a:lnTo>
                    <a:pt x="452973" y="19457"/>
                  </a:lnTo>
                  <a:lnTo>
                    <a:pt x="425452" y="22876"/>
                  </a:lnTo>
                  <a:cubicBezTo>
                    <a:pt x="222466" y="70972"/>
                    <a:pt x="80941" y="221452"/>
                    <a:pt x="25728" y="405438"/>
                  </a:cubicBezTo>
                  <a:close/>
                </a:path>
              </a:pathLst>
            </a:custGeom>
            <a:gradFill>
              <a:gsLst>
                <a:gs pos="52000">
                  <a:srgbClr val="CC6600"/>
                </a:gs>
                <a:gs pos="80000">
                  <a:srgbClr val="663300"/>
                </a:gs>
              </a:gsLst>
              <a:lin ang="10200000" scaled="0"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44" name="フリーフォーム: 図形 143">
              <a:extLst>
                <a:ext uri="{FF2B5EF4-FFF2-40B4-BE49-F238E27FC236}">
                  <a16:creationId xmlns:a16="http://schemas.microsoft.com/office/drawing/2014/main" id="{B86F58B2-46BF-4039-A5BD-054ECC40BA43}"/>
                </a:ext>
              </a:extLst>
            </p:cNvPr>
            <p:cNvSpPr/>
            <p:nvPr/>
          </p:nvSpPr>
          <p:spPr>
            <a:xfrm>
              <a:off x="1769573" y="1079540"/>
              <a:ext cx="1315111" cy="1659452"/>
            </a:xfrm>
            <a:custGeom>
              <a:avLst/>
              <a:gdLst>
                <a:gd name="connsiteX0" fmla="*/ 904798 w 1315111"/>
                <a:gd name="connsiteY0" fmla="*/ 24 h 1659452"/>
                <a:gd name="connsiteX1" fmla="*/ 1044039 w 1315111"/>
                <a:gd name="connsiteY1" fmla="*/ 54756 h 1659452"/>
                <a:gd name="connsiteX2" fmla="*/ 815323 w 1315111"/>
                <a:gd name="connsiteY2" fmla="*/ 137705 h 1659452"/>
                <a:gd name="connsiteX3" fmla="*/ 753162 w 1315111"/>
                <a:gd name="connsiteY3" fmla="*/ 169468 h 1659452"/>
                <a:gd name="connsiteX4" fmla="*/ 848717 w 1315111"/>
                <a:gd name="connsiteY4" fmla="*/ 149013 h 1659452"/>
                <a:gd name="connsiteX5" fmla="*/ 1023011 w 1315111"/>
                <a:gd name="connsiteY5" fmla="*/ 134634 h 1659452"/>
                <a:gd name="connsiteX6" fmla="*/ 1215258 w 1315111"/>
                <a:gd name="connsiteY6" fmla="*/ 215672 h 1659452"/>
                <a:gd name="connsiteX7" fmla="*/ 960966 w 1315111"/>
                <a:gd name="connsiteY7" fmla="*/ 247408 h 1659452"/>
                <a:gd name="connsiteX8" fmla="*/ 919328 w 1315111"/>
                <a:gd name="connsiteY8" fmla="*/ 257138 h 1659452"/>
                <a:gd name="connsiteX9" fmla="*/ 942273 w 1315111"/>
                <a:gd name="connsiteY9" fmla="*/ 257156 h 1659452"/>
                <a:gd name="connsiteX10" fmla="*/ 1315111 w 1315111"/>
                <a:gd name="connsiteY10" fmla="*/ 404848 h 1659452"/>
                <a:gd name="connsiteX11" fmla="*/ 1047285 w 1315111"/>
                <a:gd name="connsiteY11" fmla="*/ 380659 h 1659452"/>
                <a:gd name="connsiteX12" fmla="*/ 1010868 w 1315111"/>
                <a:gd name="connsiteY12" fmla="*/ 381120 h 1659452"/>
                <a:gd name="connsiteX13" fmla="*/ 1096858 w 1315111"/>
                <a:gd name="connsiteY13" fmla="*/ 452068 h 1659452"/>
                <a:gd name="connsiteX14" fmla="*/ 1149964 w 1315111"/>
                <a:gd name="connsiteY14" fmla="*/ 516433 h 1659452"/>
                <a:gd name="connsiteX15" fmla="*/ 1122455 w 1315111"/>
                <a:gd name="connsiteY15" fmla="*/ 509349 h 1659452"/>
                <a:gd name="connsiteX16" fmla="*/ 656127 w 1315111"/>
                <a:gd name="connsiteY16" fmla="*/ 431760 h 1659452"/>
                <a:gd name="connsiteX17" fmla="*/ 224327 w 1315111"/>
                <a:gd name="connsiteY17" fmla="*/ 577810 h 1659452"/>
                <a:gd name="connsiteX18" fmla="*/ 179877 w 1315111"/>
                <a:gd name="connsiteY18" fmla="*/ 819110 h 1659452"/>
                <a:gd name="connsiteX19" fmla="*/ 751377 w 1315111"/>
                <a:gd name="connsiteY19" fmla="*/ 761960 h 1659452"/>
                <a:gd name="connsiteX20" fmla="*/ 1081577 w 1315111"/>
                <a:gd name="connsiteY20" fmla="*/ 1028660 h 1659452"/>
                <a:gd name="connsiteX21" fmla="*/ 725977 w 1315111"/>
                <a:gd name="connsiteY21" fmla="*/ 1425535 h 1659452"/>
                <a:gd name="connsiteX22" fmla="*/ 555494 w 1315111"/>
                <a:gd name="connsiteY22" fmla="*/ 1638648 h 1659452"/>
                <a:gd name="connsiteX23" fmla="*/ 542710 w 1315111"/>
                <a:gd name="connsiteY23" fmla="*/ 1659452 h 1659452"/>
                <a:gd name="connsiteX24" fmla="*/ 496921 w 1315111"/>
                <a:gd name="connsiteY24" fmla="*/ 1593011 h 1659452"/>
                <a:gd name="connsiteX25" fmla="*/ 405304 w 1315111"/>
                <a:gd name="connsiteY25" fmla="*/ 1505389 h 1659452"/>
                <a:gd name="connsiteX26" fmla="*/ 409710 w 1315111"/>
                <a:gd name="connsiteY26" fmla="*/ 1503799 h 1659452"/>
                <a:gd name="connsiteX27" fmla="*/ 392425 w 1315111"/>
                <a:gd name="connsiteY27" fmla="*/ 1498433 h 1659452"/>
                <a:gd name="connsiteX28" fmla="*/ 0 w 1315111"/>
                <a:gd name="connsiteY28" fmla="*/ 906402 h 1659452"/>
                <a:gd name="connsiteX29" fmla="*/ 233819 w 1315111"/>
                <a:gd name="connsiteY29" fmla="*/ 410598 h 1659452"/>
                <a:gd name="connsiteX30" fmla="*/ 237949 w 1315111"/>
                <a:gd name="connsiteY30" fmla="*/ 407663 h 1659452"/>
                <a:gd name="connsiteX31" fmla="*/ 242418 w 1315111"/>
                <a:gd name="connsiteY31" fmla="*/ 399492 h 1659452"/>
                <a:gd name="connsiteX32" fmla="*/ 503638 w 1315111"/>
                <a:gd name="connsiteY32" fmla="*/ 149679 h 1659452"/>
                <a:gd name="connsiteX33" fmla="*/ 904798 w 1315111"/>
                <a:gd name="connsiteY33" fmla="*/ 24 h 1659452"/>
                <a:gd name="connsiteX0" fmla="*/ 904798 w 1315111"/>
                <a:gd name="connsiteY0" fmla="*/ 24 h 1659452"/>
                <a:gd name="connsiteX1" fmla="*/ 1044039 w 1315111"/>
                <a:gd name="connsiteY1" fmla="*/ 54756 h 1659452"/>
                <a:gd name="connsiteX2" fmla="*/ 815323 w 1315111"/>
                <a:gd name="connsiteY2" fmla="*/ 137705 h 1659452"/>
                <a:gd name="connsiteX3" fmla="*/ 753162 w 1315111"/>
                <a:gd name="connsiteY3" fmla="*/ 169468 h 1659452"/>
                <a:gd name="connsiteX4" fmla="*/ 848717 w 1315111"/>
                <a:gd name="connsiteY4" fmla="*/ 149013 h 1659452"/>
                <a:gd name="connsiteX5" fmla="*/ 1023011 w 1315111"/>
                <a:gd name="connsiteY5" fmla="*/ 134634 h 1659452"/>
                <a:gd name="connsiteX6" fmla="*/ 1215258 w 1315111"/>
                <a:gd name="connsiteY6" fmla="*/ 215672 h 1659452"/>
                <a:gd name="connsiteX7" fmla="*/ 960966 w 1315111"/>
                <a:gd name="connsiteY7" fmla="*/ 247408 h 1659452"/>
                <a:gd name="connsiteX8" fmla="*/ 919328 w 1315111"/>
                <a:gd name="connsiteY8" fmla="*/ 257138 h 1659452"/>
                <a:gd name="connsiteX9" fmla="*/ 942273 w 1315111"/>
                <a:gd name="connsiteY9" fmla="*/ 257156 h 1659452"/>
                <a:gd name="connsiteX10" fmla="*/ 1315111 w 1315111"/>
                <a:gd name="connsiteY10" fmla="*/ 404848 h 1659452"/>
                <a:gd name="connsiteX11" fmla="*/ 1047285 w 1315111"/>
                <a:gd name="connsiteY11" fmla="*/ 380659 h 1659452"/>
                <a:gd name="connsiteX12" fmla="*/ 1010868 w 1315111"/>
                <a:gd name="connsiteY12" fmla="*/ 381120 h 1659452"/>
                <a:gd name="connsiteX13" fmla="*/ 1096858 w 1315111"/>
                <a:gd name="connsiteY13" fmla="*/ 452068 h 1659452"/>
                <a:gd name="connsiteX14" fmla="*/ 1149964 w 1315111"/>
                <a:gd name="connsiteY14" fmla="*/ 516433 h 1659452"/>
                <a:gd name="connsiteX15" fmla="*/ 1122455 w 1315111"/>
                <a:gd name="connsiteY15" fmla="*/ 509349 h 1659452"/>
                <a:gd name="connsiteX16" fmla="*/ 656127 w 1315111"/>
                <a:gd name="connsiteY16" fmla="*/ 431760 h 1659452"/>
                <a:gd name="connsiteX17" fmla="*/ 224327 w 1315111"/>
                <a:gd name="connsiteY17" fmla="*/ 577810 h 1659452"/>
                <a:gd name="connsiteX18" fmla="*/ 260839 w 1315111"/>
                <a:gd name="connsiteY18" fmla="*/ 1021517 h 1659452"/>
                <a:gd name="connsiteX19" fmla="*/ 751377 w 1315111"/>
                <a:gd name="connsiteY19" fmla="*/ 761960 h 1659452"/>
                <a:gd name="connsiteX20" fmla="*/ 1081577 w 1315111"/>
                <a:gd name="connsiteY20" fmla="*/ 1028660 h 1659452"/>
                <a:gd name="connsiteX21" fmla="*/ 725977 w 1315111"/>
                <a:gd name="connsiteY21" fmla="*/ 1425535 h 1659452"/>
                <a:gd name="connsiteX22" fmla="*/ 555494 w 1315111"/>
                <a:gd name="connsiteY22" fmla="*/ 1638648 h 1659452"/>
                <a:gd name="connsiteX23" fmla="*/ 542710 w 1315111"/>
                <a:gd name="connsiteY23" fmla="*/ 1659452 h 1659452"/>
                <a:gd name="connsiteX24" fmla="*/ 496921 w 1315111"/>
                <a:gd name="connsiteY24" fmla="*/ 1593011 h 1659452"/>
                <a:gd name="connsiteX25" fmla="*/ 405304 w 1315111"/>
                <a:gd name="connsiteY25" fmla="*/ 1505389 h 1659452"/>
                <a:gd name="connsiteX26" fmla="*/ 409710 w 1315111"/>
                <a:gd name="connsiteY26" fmla="*/ 1503799 h 1659452"/>
                <a:gd name="connsiteX27" fmla="*/ 392425 w 1315111"/>
                <a:gd name="connsiteY27" fmla="*/ 1498433 h 1659452"/>
                <a:gd name="connsiteX28" fmla="*/ 0 w 1315111"/>
                <a:gd name="connsiteY28" fmla="*/ 906402 h 1659452"/>
                <a:gd name="connsiteX29" fmla="*/ 233819 w 1315111"/>
                <a:gd name="connsiteY29" fmla="*/ 410598 h 1659452"/>
                <a:gd name="connsiteX30" fmla="*/ 237949 w 1315111"/>
                <a:gd name="connsiteY30" fmla="*/ 407663 h 1659452"/>
                <a:gd name="connsiteX31" fmla="*/ 242418 w 1315111"/>
                <a:gd name="connsiteY31" fmla="*/ 399492 h 1659452"/>
                <a:gd name="connsiteX32" fmla="*/ 503638 w 1315111"/>
                <a:gd name="connsiteY32" fmla="*/ 149679 h 1659452"/>
                <a:gd name="connsiteX33" fmla="*/ 904798 w 1315111"/>
                <a:gd name="connsiteY33" fmla="*/ 24 h 1659452"/>
                <a:gd name="connsiteX0" fmla="*/ 904798 w 1315111"/>
                <a:gd name="connsiteY0" fmla="*/ 24 h 1659452"/>
                <a:gd name="connsiteX1" fmla="*/ 1044039 w 1315111"/>
                <a:gd name="connsiteY1" fmla="*/ 54756 h 1659452"/>
                <a:gd name="connsiteX2" fmla="*/ 815323 w 1315111"/>
                <a:gd name="connsiteY2" fmla="*/ 137705 h 1659452"/>
                <a:gd name="connsiteX3" fmla="*/ 753162 w 1315111"/>
                <a:gd name="connsiteY3" fmla="*/ 169468 h 1659452"/>
                <a:gd name="connsiteX4" fmla="*/ 848717 w 1315111"/>
                <a:gd name="connsiteY4" fmla="*/ 149013 h 1659452"/>
                <a:gd name="connsiteX5" fmla="*/ 1023011 w 1315111"/>
                <a:gd name="connsiteY5" fmla="*/ 134634 h 1659452"/>
                <a:gd name="connsiteX6" fmla="*/ 1215258 w 1315111"/>
                <a:gd name="connsiteY6" fmla="*/ 215672 h 1659452"/>
                <a:gd name="connsiteX7" fmla="*/ 960966 w 1315111"/>
                <a:gd name="connsiteY7" fmla="*/ 247408 h 1659452"/>
                <a:gd name="connsiteX8" fmla="*/ 919328 w 1315111"/>
                <a:gd name="connsiteY8" fmla="*/ 257138 h 1659452"/>
                <a:gd name="connsiteX9" fmla="*/ 942273 w 1315111"/>
                <a:gd name="connsiteY9" fmla="*/ 257156 h 1659452"/>
                <a:gd name="connsiteX10" fmla="*/ 1315111 w 1315111"/>
                <a:gd name="connsiteY10" fmla="*/ 404848 h 1659452"/>
                <a:gd name="connsiteX11" fmla="*/ 1047285 w 1315111"/>
                <a:gd name="connsiteY11" fmla="*/ 380659 h 1659452"/>
                <a:gd name="connsiteX12" fmla="*/ 1010868 w 1315111"/>
                <a:gd name="connsiteY12" fmla="*/ 381120 h 1659452"/>
                <a:gd name="connsiteX13" fmla="*/ 1096858 w 1315111"/>
                <a:gd name="connsiteY13" fmla="*/ 452068 h 1659452"/>
                <a:gd name="connsiteX14" fmla="*/ 1149964 w 1315111"/>
                <a:gd name="connsiteY14" fmla="*/ 516433 h 1659452"/>
                <a:gd name="connsiteX15" fmla="*/ 1122455 w 1315111"/>
                <a:gd name="connsiteY15" fmla="*/ 509349 h 1659452"/>
                <a:gd name="connsiteX16" fmla="*/ 656127 w 1315111"/>
                <a:gd name="connsiteY16" fmla="*/ 431760 h 1659452"/>
                <a:gd name="connsiteX17" fmla="*/ 224327 w 1315111"/>
                <a:gd name="connsiteY17" fmla="*/ 577810 h 1659452"/>
                <a:gd name="connsiteX18" fmla="*/ 260839 w 1315111"/>
                <a:gd name="connsiteY18" fmla="*/ 1021517 h 1659452"/>
                <a:gd name="connsiteX19" fmla="*/ 751377 w 1315111"/>
                <a:gd name="connsiteY19" fmla="*/ 761960 h 1659452"/>
                <a:gd name="connsiteX20" fmla="*/ 1081577 w 1315111"/>
                <a:gd name="connsiteY20" fmla="*/ 1028660 h 1659452"/>
                <a:gd name="connsiteX21" fmla="*/ 725977 w 1315111"/>
                <a:gd name="connsiteY21" fmla="*/ 1425535 h 1659452"/>
                <a:gd name="connsiteX22" fmla="*/ 555494 w 1315111"/>
                <a:gd name="connsiteY22" fmla="*/ 1638648 h 1659452"/>
                <a:gd name="connsiteX23" fmla="*/ 542710 w 1315111"/>
                <a:gd name="connsiteY23" fmla="*/ 1659452 h 1659452"/>
                <a:gd name="connsiteX24" fmla="*/ 496921 w 1315111"/>
                <a:gd name="connsiteY24" fmla="*/ 1593011 h 1659452"/>
                <a:gd name="connsiteX25" fmla="*/ 405304 w 1315111"/>
                <a:gd name="connsiteY25" fmla="*/ 1505389 h 1659452"/>
                <a:gd name="connsiteX26" fmla="*/ 409710 w 1315111"/>
                <a:gd name="connsiteY26" fmla="*/ 1503799 h 1659452"/>
                <a:gd name="connsiteX27" fmla="*/ 392425 w 1315111"/>
                <a:gd name="connsiteY27" fmla="*/ 1498433 h 1659452"/>
                <a:gd name="connsiteX28" fmla="*/ 0 w 1315111"/>
                <a:gd name="connsiteY28" fmla="*/ 906402 h 1659452"/>
                <a:gd name="connsiteX29" fmla="*/ 233819 w 1315111"/>
                <a:gd name="connsiteY29" fmla="*/ 410598 h 1659452"/>
                <a:gd name="connsiteX30" fmla="*/ 237949 w 1315111"/>
                <a:gd name="connsiteY30" fmla="*/ 407663 h 1659452"/>
                <a:gd name="connsiteX31" fmla="*/ 242418 w 1315111"/>
                <a:gd name="connsiteY31" fmla="*/ 399492 h 1659452"/>
                <a:gd name="connsiteX32" fmla="*/ 503638 w 1315111"/>
                <a:gd name="connsiteY32" fmla="*/ 149679 h 1659452"/>
                <a:gd name="connsiteX33" fmla="*/ 904798 w 1315111"/>
                <a:gd name="connsiteY33" fmla="*/ 24 h 1659452"/>
                <a:gd name="connsiteX0" fmla="*/ 904798 w 1315111"/>
                <a:gd name="connsiteY0" fmla="*/ 24 h 1659452"/>
                <a:gd name="connsiteX1" fmla="*/ 1044039 w 1315111"/>
                <a:gd name="connsiteY1" fmla="*/ 54756 h 1659452"/>
                <a:gd name="connsiteX2" fmla="*/ 815323 w 1315111"/>
                <a:gd name="connsiteY2" fmla="*/ 137705 h 1659452"/>
                <a:gd name="connsiteX3" fmla="*/ 753162 w 1315111"/>
                <a:gd name="connsiteY3" fmla="*/ 169468 h 1659452"/>
                <a:gd name="connsiteX4" fmla="*/ 848717 w 1315111"/>
                <a:gd name="connsiteY4" fmla="*/ 149013 h 1659452"/>
                <a:gd name="connsiteX5" fmla="*/ 1023011 w 1315111"/>
                <a:gd name="connsiteY5" fmla="*/ 134634 h 1659452"/>
                <a:gd name="connsiteX6" fmla="*/ 1215258 w 1315111"/>
                <a:gd name="connsiteY6" fmla="*/ 215672 h 1659452"/>
                <a:gd name="connsiteX7" fmla="*/ 960966 w 1315111"/>
                <a:gd name="connsiteY7" fmla="*/ 247408 h 1659452"/>
                <a:gd name="connsiteX8" fmla="*/ 919328 w 1315111"/>
                <a:gd name="connsiteY8" fmla="*/ 257138 h 1659452"/>
                <a:gd name="connsiteX9" fmla="*/ 942273 w 1315111"/>
                <a:gd name="connsiteY9" fmla="*/ 257156 h 1659452"/>
                <a:gd name="connsiteX10" fmla="*/ 1315111 w 1315111"/>
                <a:gd name="connsiteY10" fmla="*/ 404848 h 1659452"/>
                <a:gd name="connsiteX11" fmla="*/ 1047285 w 1315111"/>
                <a:gd name="connsiteY11" fmla="*/ 380659 h 1659452"/>
                <a:gd name="connsiteX12" fmla="*/ 1010868 w 1315111"/>
                <a:gd name="connsiteY12" fmla="*/ 381120 h 1659452"/>
                <a:gd name="connsiteX13" fmla="*/ 1096858 w 1315111"/>
                <a:gd name="connsiteY13" fmla="*/ 452068 h 1659452"/>
                <a:gd name="connsiteX14" fmla="*/ 1149964 w 1315111"/>
                <a:gd name="connsiteY14" fmla="*/ 516433 h 1659452"/>
                <a:gd name="connsiteX15" fmla="*/ 1122455 w 1315111"/>
                <a:gd name="connsiteY15" fmla="*/ 509349 h 1659452"/>
                <a:gd name="connsiteX16" fmla="*/ 656127 w 1315111"/>
                <a:gd name="connsiteY16" fmla="*/ 431760 h 1659452"/>
                <a:gd name="connsiteX17" fmla="*/ 224327 w 1315111"/>
                <a:gd name="connsiteY17" fmla="*/ 577810 h 1659452"/>
                <a:gd name="connsiteX18" fmla="*/ 260839 w 1315111"/>
                <a:gd name="connsiteY18" fmla="*/ 1021517 h 1659452"/>
                <a:gd name="connsiteX19" fmla="*/ 751377 w 1315111"/>
                <a:gd name="connsiteY19" fmla="*/ 761960 h 1659452"/>
                <a:gd name="connsiteX20" fmla="*/ 1081577 w 1315111"/>
                <a:gd name="connsiteY20" fmla="*/ 1028660 h 1659452"/>
                <a:gd name="connsiteX21" fmla="*/ 725977 w 1315111"/>
                <a:gd name="connsiteY21" fmla="*/ 1425535 h 1659452"/>
                <a:gd name="connsiteX22" fmla="*/ 555494 w 1315111"/>
                <a:gd name="connsiteY22" fmla="*/ 1638648 h 1659452"/>
                <a:gd name="connsiteX23" fmla="*/ 542710 w 1315111"/>
                <a:gd name="connsiteY23" fmla="*/ 1659452 h 1659452"/>
                <a:gd name="connsiteX24" fmla="*/ 496921 w 1315111"/>
                <a:gd name="connsiteY24" fmla="*/ 1593011 h 1659452"/>
                <a:gd name="connsiteX25" fmla="*/ 405304 w 1315111"/>
                <a:gd name="connsiteY25" fmla="*/ 1505389 h 1659452"/>
                <a:gd name="connsiteX26" fmla="*/ 409710 w 1315111"/>
                <a:gd name="connsiteY26" fmla="*/ 1503799 h 1659452"/>
                <a:gd name="connsiteX27" fmla="*/ 392425 w 1315111"/>
                <a:gd name="connsiteY27" fmla="*/ 1498433 h 1659452"/>
                <a:gd name="connsiteX28" fmla="*/ 0 w 1315111"/>
                <a:gd name="connsiteY28" fmla="*/ 906402 h 1659452"/>
                <a:gd name="connsiteX29" fmla="*/ 233819 w 1315111"/>
                <a:gd name="connsiteY29" fmla="*/ 410598 h 1659452"/>
                <a:gd name="connsiteX30" fmla="*/ 237949 w 1315111"/>
                <a:gd name="connsiteY30" fmla="*/ 407663 h 1659452"/>
                <a:gd name="connsiteX31" fmla="*/ 242418 w 1315111"/>
                <a:gd name="connsiteY31" fmla="*/ 399492 h 1659452"/>
                <a:gd name="connsiteX32" fmla="*/ 503638 w 1315111"/>
                <a:gd name="connsiteY32" fmla="*/ 149679 h 1659452"/>
                <a:gd name="connsiteX33" fmla="*/ 904798 w 1315111"/>
                <a:gd name="connsiteY33" fmla="*/ 24 h 1659452"/>
                <a:gd name="connsiteX0" fmla="*/ 904798 w 1315111"/>
                <a:gd name="connsiteY0" fmla="*/ 24 h 1659452"/>
                <a:gd name="connsiteX1" fmla="*/ 1044039 w 1315111"/>
                <a:gd name="connsiteY1" fmla="*/ 54756 h 1659452"/>
                <a:gd name="connsiteX2" fmla="*/ 815323 w 1315111"/>
                <a:gd name="connsiteY2" fmla="*/ 137705 h 1659452"/>
                <a:gd name="connsiteX3" fmla="*/ 753162 w 1315111"/>
                <a:gd name="connsiteY3" fmla="*/ 169468 h 1659452"/>
                <a:gd name="connsiteX4" fmla="*/ 848717 w 1315111"/>
                <a:gd name="connsiteY4" fmla="*/ 149013 h 1659452"/>
                <a:gd name="connsiteX5" fmla="*/ 1023011 w 1315111"/>
                <a:gd name="connsiteY5" fmla="*/ 134634 h 1659452"/>
                <a:gd name="connsiteX6" fmla="*/ 1215258 w 1315111"/>
                <a:gd name="connsiteY6" fmla="*/ 215672 h 1659452"/>
                <a:gd name="connsiteX7" fmla="*/ 960966 w 1315111"/>
                <a:gd name="connsiteY7" fmla="*/ 247408 h 1659452"/>
                <a:gd name="connsiteX8" fmla="*/ 919328 w 1315111"/>
                <a:gd name="connsiteY8" fmla="*/ 257138 h 1659452"/>
                <a:gd name="connsiteX9" fmla="*/ 942273 w 1315111"/>
                <a:gd name="connsiteY9" fmla="*/ 257156 h 1659452"/>
                <a:gd name="connsiteX10" fmla="*/ 1315111 w 1315111"/>
                <a:gd name="connsiteY10" fmla="*/ 404848 h 1659452"/>
                <a:gd name="connsiteX11" fmla="*/ 1047285 w 1315111"/>
                <a:gd name="connsiteY11" fmla="*/ 380659 h 1659452"/>
                <a:gd name="connsiteX12" fmla="*/ 1010868 w 1315111"/>
                <a:gd name="connsiteY12" fmla="*/ 381120 h 1659452"/>
                <a:gd name="connsiteX13" fmla="*/ 1096858 w 1315111"/>
                <a:gd name="connsiteY13" fmla="*/ 452068 h 1659452"/>
                <a:gd name="connsiteX14" fmla="*/ 1149964 w 1315111"/>
                <a:gd name="connsiteY14" fmla="*/ 516433 h 1659452"/>
                <a:gd name="connsiteX15" fmla="*/ 1122455 w 1315111"/>
                <a:gd name="connsiteY15" fmla="*/ 509349 h 1659452"/>
                <a:gd name="connsiteX16" fmla="*/ 656127 w 1315111"/>
                <a:gd name="connsiteY16" fmla="*/ 431760 h 1659452"/>
                <a:gd name="connsiteX17" fmla="*/ 233852 w 1315111"/>
                <a:gd name="connsiteY17" fmla="*/ 599241 h 1659452"/>
                <a:gd name="connsiteX18" fmla="*/ 260839 w 1315111"/>
                <a:gd name="connsiteY18" fmla="*/ 1021517 h 1659452"/>
                <a:gd name="connsiteX19" fmla="*/ 751377 w 1315111"/>
                <a:gd name="connsiteY19" fmla="*/ 761960 h 1659452"/>
                <a:gd name="connsiteX20" fmla="*/ 1081577 w 1315111"/>
                <a:gd name="connsiteY20" fmla="*/ 1028660 h 1659452"/>
                <a:gd name="connsiteX21" fmla="*/ 725977 w 1315111"/>
                <a:gd name="connsiteY21" fmla="*/ 1425535 h 1659452"/>
                <a:gd name="connsiteX22" fmla="*/ 555494 w 1315111"/>
                <a:gd name="connsiteY22" fmla="*/ 1638648 h 1659452"/>
                <a:gd name="connsiteX23" fmla="*/ 542710 w 1315111"/>
                <a:gd name="connsiteY23" fmla="*/ 1659452 h 1659452"/>
                <a:gd name="connsiteX24" fmla="*/ 496921 w 1315111"/>
                <a:gd name="connsiteY24" fmla="*/ 1593011 h 1659452"/>
                <a:gd name="connsiteX25" fmla="*/ 405304 w 1315111"/>
                <a:gd name="connsiteY25" fmla="*/ 1505389 h 1659452"/>
                <a:gd name="connsiteX26" fmla="*/ 409710 w 1315111"/>
                <a:gd name="connsiteY26" fmla="*/ 1503799 h 1659452"/>
                <a:gd name="connsiteX27" fmla="*/ 392425 w 1315111"/>
                <a:gd name="connsiteY27" fmla="*/ 1498433 h 1659452"/>
                <a:gd name="connsiteX28" fmla="*/ 0 w 1315111"/>
                <a:gd name="connsiteY28" fmla="*/ 906402 h 1659452"/>
                <a:gd name="connsiteX29" fmla="*/ 233819 w 1315111"/>
                <a:gd name="connsiteY29" fmla="*/ 410598 h 1659452"/>
                <a:gd name="connsiteX30" fmla="*/ 237949 w 1315111"/>
                <a:gd name="connsiteY30" fmla="*/ 407663 h 1659452"/>
                <a:gd name="connsiteX31" fmla="*/ 242418 w 1315111"/>
                <a:gd name="connsiteY31" fmla="*/ 399492 h 1659452"/>
                <a:gd name="connsiteX32" fmla="*/ 503638 w 1315111"/>
                <a:gd name="connsiteY32" fmla="*/ 149679 h 1659452"/>
                <a:gd name="connsiteX33" fmla="*/ 904798 w 1315111"/>
                <a:gd name="connsiteY33" fmla="*/ 24 h 1659452"/>
                <a:gd name="connsiteX0" fmla="*/ 904798 w 1315111"/>
                <a:gd name="connsiteY0" fmla="*/ 24 h 1659452"/>
                <a:gd name="connsiteX1" fmla="*/ 1044039 w 1315111"/>
                <a:gd name="connsiteY1" fmla="*/ 54756 h 1659452"/>
                <a:gd name="connsiteX2" fmla="*/ 815323 w 1315111"/>
                <a:gd name="connsiteY2" fmla="*/ 137705 h 1659452"/>
                <a:gd name="connsiteX3" fmla="*/ 753162 w 1315111"/>
                <a:gd name="connsiteY3" fmla="*/ 169468 h 1659452"/>
                <a:gd name="connsiteX4" fmla="*/ 848717 w 1315111"/>
                <a:gd name="connsiteY4" fmla="*/ 149013 h 1659452"/>
                <a:gd name="connsiteX5" fmla="*/ 1023011 w 1315111"/>
                <a:gd name="connsiteY5" fmla="*/ 134634 h 1659452"/>
                <a:gd name="connsiteX6" fmla="*/ 1215258 w 1315111"/>
                <a:gd name="connsiteY6" fmla="*/ 215672 h 1659452"/>
                <a:gd name="connsiteX7" fmla="*/ 960966 w 1315111"/>
                <a:gd name="connsiteY7" fmla="*/ 247408 h 1659452"/>
                <a:gd name="connsiteX8" fmla="*/ 919328 w 1315111"/>
                <a:gd name="connsiteY8" fmla="*/ 257138 h 1659452"/>
                <a:gd name="connsiteX9" fmla="*/ 942273 w 1315111"/>
                <a:gd name="connsiteY9" fmla="*/ 257156 h 1659452"/>
                <a:gd name="connsiteX10" fmla="*/ 1315111 w 1315111"/>
                <a:gd name="connsiteY10" fmla="*/ 404848 h 1659452"/>
                <a:gd name="connsiteX11" fmla="*/ 1047285 w 1315111"/>
                <a:gd name="connsiteY11" fmla="*/ 380659 h 1659452"/>
                <a:gd name="connsiteX12" fmla="*/ 1010868 w 1315111"/>
                <a:gd name="connsiteY12" fmla="*/ 381120 h 1659452"/>
                <a:gd name="connsiteX13" fmla="*/ 1096858 w 1315111"/>
                <a:gd name="connsiteY13" fmla="*/ 452068 h 1659452"/>
                <a:gd name="connsiteX14" fmla="*/ 1149964 w 1315111"/>
                <a:gd name="connsiteY14" fmla="*/ 516433 h 1659452"/>
                <a:gd name="connsiteX15" fmla="*/ 1122455 w 1315111"/>
                <a:gd name="connsiteY15" fmla="*/ 509349 h 1659452"/>
                <a:gd name="connsiteX16" fmla="*/ 656127 w 1315111"/>
                <a:gd name="connsiteY16" fmla="*/ 431760 h 1659452"/>
                <a:gd name="connsiteX17" fmla="*/ 233852 w 1315111"/>
                <a:gd name="connsiteY17" fmla="*/ 599241 h 1659452"/>
                <a:gd name="connsiteX18" fmla="*/ 260839 w 1315111"/>
                <a:gd name="connsiteY18" fmla="*/ 1021517 h 1659452"/>
                <a:gd name="connsiteX19" fmla="*/ 751377 w 1315111"/>
                <a:gd name="connsiteY19" fmla="*/ 761960 h 1659452"/>
                <a:gd name="connsiteX20" fmla="*/ 1081577 w 1315111"/>
                <a:gd name="connsiteY20" fmla="*/ 1028660 h 1659452"/>
                <a:gd name="connsiteX21" fmla="*/ 725977 w 1315111"/>
                <a:gd name="connsiteY21" fmla="*/ 1425535 h 1659452"/>
                <a:gd name="connsiteX22" fmla="*/ 555494 w 1315111"/>
                <a:gd name="connsiteY22" fmla="*/ 1638648 h 1659452"/>
                <a:gd name="connsiteX23" fmla="*/ 542710 w 1315111"/>
                <a:gd name="connsiteY23" fmla="*/ 1659452 h 1659452"/>
                <a:gd name="connsiteX24" fmla="*/ 496921 w 1315111"/>
                <a:gd name="connsiteY24" fmla="*/ 1593011 h 1659452"/>
                <a:gd name="connsiteX25" fmla="*/ 405304 w 1315111"/>
                <a:gd name="connsiteY25" fmla="*/ 1505389 h 1659452"/>
                <a:gd name="connsiteX26" fmla="*/ 409710 w 1315111"/>
                <a:gd name="connsiteY26" fmla="*/ 1503799 h 1659452"/>
                <a:gd name="connsiteX27" fmla="*/ 392425 w 1315111"/>
                <a:gd name="connsiteY27" fmla="*/ 1498433 h 1659452"/>
                <a:gd name="connsiteX28" fmla="*/ 0 w 1315111"/>
                <a:gd name="connsiteY28" fmla="*/ 906402 h 1659452"/>
                <a:gd name="connsiteX29" fmla="*/ 233819 w 1315111"/>
                <a:gd name="connsiteY29" fmla="*/ 410598 h 1659452"/>
                <a:gd name="connsiteX30" fmla="*/ 237949 w 1315111"/>
                <a:gd name="connsiteY30" fmla="*/ 407663 h 1659452"/>
                <a:gd name="connsiteX31" fmla="*/ 242418 w 1315111"/>
                <a:gd name="connsiteY31" fmla="*/ 399492 h 1659452"/>
                <a:gd name="connsiteX32" fmla="*/ 503638 w 1315111"/>
                <a:gd name="connsiteY32" fmla="*/ 149679 h 1659452"/>
                <a:gd name="connsiteX33" fmla="*/ 904798 w 1315111"/>
                <a:gd name="connsiteY33" fmla="*/ 24 h 1659452"/>
                <a:gd name="connsiteX0" fmla="*/ 904798 w 1315111"/>
                <a:gd name="connsiteY0" fmla="*/ 24 h 1659452"/>
                <a:gd name="connsiteX1" fmla="*/ 1044039 w 1315111"/>
                <a:gd name="connsiteY1" fmla="*/ 54756 h 1659452"/>
                <a:gd name="connsiteX2" fmla="*/ 815323 w 1315111"/>
                <a:gd name="connsiteY2" fmla="*/ 137705 h 1659452"/>
                <a:gd name="connsiteX3" fmla="*/ 753162 w 1315111"/>
                <a:gd name="connsiteY3" fmla="*/ 169468 h 1659452"/>
                <a:gd name="connsiteX4" fmla="*/ 848717 w 1315111"/>
                <a:gd name="connsiteY4" fmla="*/ 149013 h 1659452"/>
                <a:gd name="connsiteX5" fmla="*/ 1023011 w 1315111"/>
                <a:gd name="connsiteY5" fmla="*/ 134634 h 1659452"/>
                <a:gd name="connsiteX6" fmla="*/ 1215258 w 1315111"/>
                <a:gd name="connsiteY6" fmla="*/ 215672 h 1659452"/>
                <a:gd name="connsiteX7" fmla="*/ 960966 w 1315111"/>
                <a:gd name="connsiteY7" fmla="*/ 247408 h 1659452"/>
                <a:gd name="connsiteX8" fmla="*/ 919328 w 1315111"/>
                <a:gd name="connsiteY8" fmla="*/ 257138 h 1659452"/>
                <a:gd name="connsiteX9" fmla="*/ 942273 w 1315111"/>
                <a:gd name="connsiteY9" fmla="*/ 257156 h 1659452"/>
                <a:gd name="connsiteX10" fmla="*/ 1315111 w 1315111"/>
                <a:gd name="connsiteY10" fmla="*/ 404848 h 1659452"/>
                <a:gd name="connsiteX11" fmla="*/ 1047285 w 1315111"/>
                <a:gd name="connsiteY11" fmla="*/ 380659 h 1659452"/>
                <a:gd name="connsiteX12" fmla="*/ 1010868 w 1315111"/>
                <a:gd name="connsiteY12" fmla="*/ 381120 h 1659452"/>
                <a:gd name="connsiteX13" fmla="*/ 1096858 w 1315111"/>
                <a:gd name="connsiteY13" fmla="*/ 452068 h 1659452"/>
                <a:gd name="connsiteX14" fmla="*/ 1149964 w 1315111"/>
                <a:gd name="connsiteY14" fmla="*/ 516433 h 1659452"/>
                <a:gd name="connsiteX15" fmla="*/ 1122455 w 1315111"/>
                <a:gd name="connsiteY15" fmla="*/ 509349 h 1659452"/>
                <a:gd name="connsiteX16" fmla="*/ 656127 w 1315111"/>
                <a:gd name="connsiteY16" fmla="*/ 431760 h 1659452"/>
                <a:gd name="connsiteX17" fmla="*/ 233852 w 1315111"/>
                <a:gd name="connsiteY17" fmla="*/ 599241 h 1659452"/>
                <a:gd name="connsiteX18" fmla="*/ 260839 w 1315111"/>
                <a:gd name="connsiteY18" fmla="*/ 1021517 h 1659452"/>
                <a:gd name="connsiteX19" fmla="*/ 751377 w 1315111"/>
                <a:gd name="connsiteY19" fmla="*/ 761960 h 1659452"/>
                <a:gd name="connsiteX20" fmla="*/ 1081577 w 1315111"/>
                <a:gd name="connsiteY20" fmla="*/ 1028660 h 1659452"/>
                <a:gd name="connsiteX21" fmla="*/ 725977 w 1315111"/>
                <a:gd name="connsiteY21" fmla="*/ 1425535 h 1659452"/>
                <a:gd name="connsiteX22" fmla="*/ 555494 w 1315111"/>
                <a:gd name="connsiteY22" fmla="*/ 1638648 h 1659452"/>
                <a:gd name="connsiteX23" fmla="*/ 542710 w 1315111"/>
                <a:gd name="connsiteY23" fmla="*/ 1659452 h 1659452"/>
                <a:gd name="connsiteX24" fmla="*/ 496921 w 1315111"/>
                <a:gd name="connsiteY24" fmla="*/ 1593011 h 1659452"/>
                <a:gd name="connsiteX25" fmla="*/ 405304 w 1315111"/>
                <a:gd name="connsiteY25" fmla="*/ 1505389 h 1659452"/>
                <a:gd name="connsiteX26" fmla="*/ 409710 w 1315111"/>
                <a:gd name="connsiteY26" fmla="*/ 1503799 h 1659452"/>
                <a:gd name="connsiteX27" fmla="*/ 392425 w 1315111"/>
                <a:gd name="connsiteY27" fmla="*/ 1498433 h 1659452"/>
                <a:gd name="connsiteX28" fmla="*/ 0 w 1315111"/>
                <a:gd name="connsiteY28" fmla="*/ 906402 h 1659452"/>
                <a:gd name="connsiteX29" fmla="*/ 233819 w 1315111"/>
                <a:gd name="connsiteY29" fmla="*/ 410598 h 1659452"/>
                <a:gd name="connsiteX30" fmla="*/ 237949 w 1315111"/>
                <a:gd name="connsiteY30" fmla="*/ 407663 h 1659452"/>
                <a:gd name="connsiteX31" fmla="*/ 242418 w 1315111"/>
                <a:gd name="connsiteY31" fmla="*/ 399492 h 1659452"/>
                <a:gd name="connsiteX32" fmla="*/ 503638 w 1315111"/>
                <a:gd name="connsiteY32" fmla="*/ 149679 h 1659452"/>
                <a:gd name="connsiteX33" fmla="*/ 904798 w 1315111"/>
                <a:gd name="connsiteY33" fmla="*/ 24 h 1659452"/>
                <a:gd name="connsiteX0" fmla="*/ 904798 w 1315111"/>
                <a:gd name="connsiteY0" fmla="*/ 24 h 1659452"/>
                <a:gd name="connsiteX1" fmla="*/ 1044039 w 1315111"/>
                <a:gd name="connsiteY1" fmla="*/ 54756 h 1659452"/>
                <a:gd name="connsiteX2" fmla="*/ 815323 w 1315111"/>
                <a:gd name="connsiteY2" fmla="*/ 137705 h 1659452"/>
                <a:gd name="connsiteX3" fmla="*/ 753162 w 1315111"/>
                <a:gd name="connsiteY3" fmla="*/ 169468 h 1659452"/>
                <a:gd name="connsiteX4" fmla="*/ 848717 w 1315111"/>
                <a:gd name="connsiteY4" fmla="*/ 149013 h 1659452"/>
                <a:gd name="connsiteX5" fmla="*/ 1023011 w 1315111"/>
                <a:gd name="connsiteY5" fmla="*/ 134634 h 1659452"/>
                <a:gd name="connsiteX6" fmla="*/ 1215258 w 1315111"/>
                <a:gd name="connsiteY6" fmla="*/ 215672 h 1659452"/>
                <a:gd name="connsiteX7" fmla="*/ 960966 w 1315111"/>
                <a:gd name="connsiteY7" fmla="*/ 247408 h 1659452"/>
                <a:gd name="connsiteX8" fmla="*/ 919328 w 1315111"/>
                <a:gd name="connsiteY8" fmla="*/ 257138 h 1659452"/>
                <a:gd name="connsiteX9" fmla="*/ 942273 w 1315111"/>
                <a:gd name="connsiteY9" fmla="*/ 257156 h 1659452"/>
                <a:gd name="connsiteX10" fmla="*/ 1315111 w 1315111"/>
                <a:gd name="connsiteY10" fmla="*/ 404848 h 1659452"/>
                <a:gd name="connsiteX11" fmla="*/ 1047285 w 1315111"/>
                <a:gd name="connsiteY11" fmla="*/ 380659 h 1659452"/>
                <a:gd name="connsiteX12" fmla="*/ 1010868 w 1315111"/>
                <a:gd name="connsiteY12" fmla="*/ 381120 h 1659452"/>
                <a:gd name="connsiteX13" fmla="*/ 1096858 w 1315111"/>
                <a:gd name="connsiteY13" fmla="*/ 452068 h 1659452"/>
                <a:gd name="connsiteX14" fmla="*/ 1149964 w 1315111"/>
                <a:gd name="connsiteY14" fmla="*/ 516433 h 1659452"/>
                <a:gd name="connsiteX15" fmla="*/ 1122455 w 1315111"/>
                <a:gd name="connsiteY15" fmla="*/ 509349 h 1659452"/>
                <a:gd name="connsiteX16" fmla="*/ 656127 w 1315111"/>
                <a:gd name="connsiteY16" fmla="*/ 431760 h 1659452"/>
                <a:gd name="connsiteX17" fmla="*/ 233852 w 1315111"/>
                <a:gd name="connsiteY17" fmla="*/ 599241 h 1659452"/>
                <a:gd name="connsiteX18" fmla="*/ 260839 w 1315111"/>
                <a:gd name="connsiteY18" fmla="*/ 1021517 h 1659452"/>
                <a:gd name="connsiteX19" fmla="*/ 751377 w 1315111"/>
                <a:gd name="connsiteY19" fmla="*/ 761960 h 1659452"/>
                <a:gd name="connsiteX20" fmla="*/ 1081577 w 1315111"/>
                <a:gd name="connsiteY20" fmla="*/ 1028660 h 1659452"/>
                <a:gd name="connsiteX21" fmla="*/ 725977 w 1315111"/>
                <a:gd name="connsiteY21" fmla="*/ 1425535 h 1659452"/>
                <a:gd name="connsiteX22" fmla="*/ 555494 w 1315111"/>
                <a:gd name="connsiteY22" fmla="*/ 1638648 h 1659452"/>
                <a:gd name="connsiteX23" fmla="*/ 542710 w 1315111"/>
                <a:gd name="connsiteY23" fmla="*/ 1659452 h 1659452"/>
                <a:gd name="connsiteX24" fmla="*/ 496921 w 1315111"/>
                <a:gd name="connsiteY24" fmla="*/ 1593011 h 1659452"/>
                <a:gd name="connsiteX25" fmla="*/ 405304 w 1315111"/>
                <a:gd name="connsiteY25" fmla="*/ 1505389 h 1659452"/>
                <a:gd name="connsiteX26" fmla="*/ 409710 w 1315111"/>
                <a:gd name="connsiteY26" fmla="*/ 1503799 h 1659452"/>
                <a:gd name="connsiteX27" fmla="*/ 392425 w 1315111"/>
                <a:gd name="connsiteY27" fmla="*/ 1498433 h 1659452"/>
                <a:gd name="connsiteX28" fmla="*/ 0 w 1315111"/>
                <a:gd name="connsiteY28" fmla="*/ 906402 h 1659452"/>
                <a:gd name="connsiteX29" fmla="*/ 233819 w 1315111"/>
                <a:gd name="connsiteY29" fmla="*/ 410598 h 1659452"/>
                <a:gd name="connsiteX30" fmla="*/ 237949 w 1315111"/>
                <a:gd name="connsiteY30" fmla="*/ 407663 h 1659452"/>
                <a:gd name="connsiteX31" fmla="*/ 242418 w 1315111"/>
                <a:gd name="connsiteY31" fmla="*/ 399492 h 1659452"/>
                <a:gd name="connsiteX32" fmla="*/ 503638 w 1315111"/>
                <a:gd name="connsiteY32" fmla="*/ 149679 h 1659452"/>
                <a:gd name="connsiteX33" fmla="*/ 904798 w 1315111"/>
                <a:gd name="connsiteY33" fmla="*/ 24 h 16594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315111" h="1659452">
                  <a:moveTo>
                    <a:pt x="904798" y="24"/>
                  </a:moveTo>
                  <a:cubicBezTo>
                    <a:pt x="969326" y="-752"/>
                    <a:pt x="1019000" y="16920"/>
                    <a:pt x="1044039" y="54756"/>
                  </a:cubicBezTo>
                  <a:cubicBezTo>
                    <a:pt x="970773" y="73430"/>
                    <a:pt x="893419" y="101596"/>
                    <a:pt x="815323" y="137705"/>
                  </a:cubicBezTo>
                  <a:lnTo>
                    <a:pt x="753162" y="169468"/>
                  </a:lnTo>
                  <a:lnTo>
                    <a:pt x="848717" y="149013"/>
                  </a:lnTo>
                  <a:cubicBezTo>
                    <a:pt x="912452" y="138040"/>
                    <a:pt x="971566" y="133274"/>
                    <a:pt x="1023011" y="134634"/>
                  </a:cubicBezTo>
                  <a:cubicBezTo>
                    <a:pt x="1125900" y="137355"/>
                    <a:pt x="1198112" y="164583"/>
                    <a:pt x="1215258" y="215672"/>
                  </a:cubicBezTo>
                  <a:cubicBezTo>
                    <a:pt x="1136321" y="218804"/>
                    <a:pt x="1050281" y="229636"/>
                    <a:pt x="960966" y="247408"/>
                  </a:cubicBezTo>
                  <a:lnTo>
                    <a:pt x="919328" y="257138"/>
                  </a:lnTo>
                  <a:lnTo>
                    <a:pt x="942273" y="257156"/>
                  </a:lnTo>
                  <a:cubicBezTo>
                    <a:pt x="1152314" y="264491"/>
                    <a:pt x="1306312" y="320908"/>
                    <a:pt x="1315111" y="404848"/>
                  </a:cubicBezTo>
                  <a:cubicBezTo>
                    <a:pt x="1233527" y="390624"/>
                    <a:pt x="1142887" y="382534"/>
                    <a:pt x="1047285" y="380659"/>
                  </a:cubicBezTo>
                  <a:lnTo>
                    <a:pt x="1010868" y="381120"/>
                  </a:lnTo>
                  <a:lnTo>
                    <a:pt x="1096858" y="452068"/>
                  </a:lnTo>
                  <a:lnTo>
                    <a:pt x="1149964" y="516433"/>
                  </a:lnTo>
                  <a:lnTo>
                    <a:pt x="1122455" y="509349"/>
                  </a:lnTo>
                  <a:cubicBezTo>
                    <a:pt x="949021" y="465891"/>
                    <a:pt x="806609" y="426303"/>
                    <a:pt x="656127" y="431760"/>
                  </a:cubicBezTo>
                  <a:cubicBezTo>
                    <a:pt x="507369" y="437154"/>
                    <a:pt x="328309" y="496185"/>
                    <a:pt x="233852" y="599241"/>
                  </a:cubicBezTo>
                  <a:cubicBezTo>
                    <a:pt x="139395" y="702297"/>
                    <a:pt x="53142" y="922960"/>
                    <a:pt x="260839" y="1021517"/>
                  </a:cubicBezTo>
                  <a:cubicBezTo>
                    <a:pt x="468536" y="1120074"/>
                    <a:pt x="614587" y="760770"/>
                    <a:pt x="751377" y="761960"/>
                  </a:cubicBezTo>
                  <a:cubicBezTo>
                    <a:pt x="888167" y="763150"/>
                    <a:pt x="1085810" y="806939"/>
                    <a:pt x="1081577" y="1028660"/>
                  </a:cubicBezTo>
                  <a:cubicBezTo>
                    <a:pt x="1077344" y="1250381"/>
                    <a:pt x="902719" y="1308060"/>
                    <a:pt x="725977" y="1425535"/>
                  </a:cubicBezTo>
                  <a:cubicBezTo>
                    <a:pt x="659699" y="1469588"/>
                    <a:pt x="607559" y="1552709"/>
                    <a:pt x="555494" y="1638648"/>
                  </a:cubicBezTo>
                  <a:lnTo>
                    <a:pt x="542710" y="1659452"/>
                  </a:lnTo>
                  <a:lnTo>
                    <a:pt x="496921" y="1593011"/>
                  </a:lnTo>
                  <a:cubicBezTo>
                    <a:pt x="469760" y="1561095"/>
                    <a:pt x="439133" y="1531702"/>
                    <a:pt x="405304" y="1505389"/>
                  </a:cubicBezTo>
                  <a:lnTo>
                    <a:pt x="409710" y="1503799"/>
                  </a:lnTo>
                  <a:lnTo>
                    <a:pt x="392425" y="1498433"/>
                  </a:lnTo>
                  <a:cubicBezTo>
                    <a:pt x="161813" y="1400893"/>
                    <a:pt x="0" y="1172544"/>
                    <a:pt x="0" y="906402"/>
                  </a:cubicBezTo>
                  <a:cubicBezTo>
                    <a:pt x="0" y="706795"/>
                    <a:pt x="91020" y="528447"/>
                    <a:pt x="233819" y="410598"/>
                  </a:cubicBezTo>
                  <a:lnTo>
                    <a:pt x="237949" y="407663"/>
                  </a:lnTo>
                  <a:lnTo>
                    <a:pt x="242418" y="399492"/>
                  </a:lnTo>
                  <a:cubicBezTo>
                    <a:pt x="296454" y="316193"/>
                    <a:pt x="387796" y="226341"/>
                    <a:pt x="503638" y="149679"/>
                  </a:cubicBezTo>
                  <a:cubicBezTo>
                    <a:pt x="648440" y="53853"/>
                    <a:pt x="797251" y="1317"/>
                    <a:pt x="904798" y="24"/>
                  </a:cubicBezTo>
                  <a:close/>
                </a:path>
              </a:pathLst>
            </a:custGeom>
            <a:solidFill>
              <a:srgbClr val="CC66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45" name="楕円 4">
              <a:extLst>
                <a:ext uri="{FF2B5EF4-FFF2-40B4-BE49-F238E27FC236}">
                  <a16:creationId xmlns:a16="http://schemas.microsoft.com/office/drawing/2014/main" id="{DC2CE95E-4D49-4C32-9093-EFC69104781D}"/>
                </a:ext>
              </a:extLst>
            </p:cNvPr>
            <p:cNvSpPr/>
            <p:nvPr/>
          </p:nvSpPr>
          <p:spPr>
            <a:xfrm rot="20411724" flipV="1">
              <a:off x="1433627" y="2278383"/>
              <a:ext cx="494465" cy="154922"/>
            </a:xfrm>
            <a:custGeom>
              <a:avLst/>
              <a:gdLst>
                <a:gd name="connsiteX0" fmla="*/ 0 w 886105"/>
                <a:gd name="connsiteY0" fmla="*/ 121511 h 243021"/>
                <a:gd name="connsiteX1" fmla="*/ 443053 w 886105"/>
                <a:gd name="connsiteY1" fmla="*/ 0 h 243021"/>
                <a:gd name="connsiteX2" fmla="*/ 886106 w 886105"/>
                <a:gd name="connsiteY2" fmla="*/ 121511 h 243021"/>
                <a:gd name="connsiteX3" fmla="*/ 443053 w 886105"/>
                <a:gd name="connsiteY3" fmla="*/ 243022 h 243021"/>
                <a:gd name="connsiteX4" fmla="*/ 0 w 886105"/>
                <a:gd name="connsiteY4" fmla="*/ 121511 h 243021"/>
                <a:gd name="connsiteX0" fmla="*/ 1797 w 887903"/>
                <a:gd name="connsiteY0" fmla="*/ 220571 h 342082"/>
                <a:gd name="connsiteX1" fmla="*/ 589630 w 887903"/>
                <a:gd name="connsiteY1" fmla="*/ 0 h 342082"/>
                <a:gd name="connsiteX2" fmla="*/ 887903 w 887903"/>
                <a:gd name="connsiteY2" fmla="*/ 220571 h 342082"/>
                <a:gd name="connsiteX3" fmla="*/ 444850 w 887903"/>
                <a:gd name="connsiteY3" fmla="*/ 342082 h 342082"/>
                <a:gd name="connsiteX4" fmla="*/ 1797 w 887903"/>
                <a:gd name="connsiteY4" fmla="*/ 220571 h 342082"/>
                <a:gd name="connsiteX0" fmla="*/ 1797 w 887903"/>
                <a:gd name="connsiteY0" fmla="*/ 220571 h 342082"/>
                <a:gd name="connsiteX1" fmla="*/ 589630 w 887903"/>
                <a:gd name="connsiteY1" fmla="*/ 0 h 342082"/>
                <a:gd name="connsiteX2" fmla="*/ 887903 w 887903"/>
                <a:gd name="connsiteY2" fmla="*/ 220571 h 342082"/>
                <a:gd name="connsiteX3" fmla="*/ 444850 w 887903"/>
                <a:gd name="connsiteY3" fmla="*/ 342082 h 342082"/>
                <a:gd name="connsiteX4" fmla="*/ 1797 w 887903"/>
                <a:gd name="connsiteY4" fmla="*/ 220571 h 342082"/>
                <a:gd name="connsiteX0" fmla="*/ 1295 w 887401"/>
                <a:gd name="connsiteY0" fmla="*/ 328537 h 364112"/>
                <a:gd name="connsiteX1" fmla="*/ 589128 w 887401"/>
                <a:gd name="connsiteY1" fmla="*/ 1286 h 364112"/>
                <a:gd name="connsiteX2" fmla="*/ 887401 w 887401"/>
                <a:gd name="connsiteY2" fmla="*/ 221857 h 364112"/>
                <a:gd name="connsiteX3" fmla="*/ 444348 w 887401"/>
                <a:gd name="connsiteY3" fmla="*/ 343368 h 364112"/>
                <a:gd name="connsiteX4" fmla="*/ 1295 w 887401"/>
                <a:gd name="connsiteY4" fmla="*/ 328537 h 364112"/>
                <a:gd name="connsiteX0" fmla="*/ 1295 w 887401"/>
                <a:gd name="connsiteY0" fmla="*/ 328537 h 364112"/>
                <a:gd name="connsiteX1" fmla="*/ 589128 w 887401"/>
                <a:gd name="connsiteY1" fmla="*/ 1286 h 364112"/>
                <a:gd name="connsiteX2" fmla="*/ 887401 w 887401"/>
                <a:gd name="connsiteY2" fmla="*/ 221857 h 364112"/>
                <a:gd name="connsiteX3" fmla="*/ 444348 w 887401"/>
                <a:gd name="connsiteY3" fmla="*/ 343368 h 364112"/>
                <a:gd name="connsiteX4" fmla="*/ 1295 w 887401"/>
                <a:gd name="connsiteY4" fmla="*/ 328537 h 364112"/>
                <a:gd name="connsiteX0" fmla="*/ 1235 w 788281"/>
                <a:gd name="connsiteY0" fmla="*/ 327715 h 361125"/>
                <a:gd name="connsiteX1" fmla="*/ 589068 w 788281"/>
                <a:gd name="connsiteY1" fmla="*/ 464 h 361125"/>
                <a:gd name="connsiteX2" fmla="*/ 788281 w 788281"/>
                <a:gd name="connsiteY2" fmla="*/ 259135 h 361125"/>
                <a:gd name="connsiteX3" fmla="*/ 444288 w 788281"/>
                <a:gd name="connsiteY3" fmla="*/ 342546 h 361125"/>
                <a:gd name="connsiteX4" fmla="*/ 1235 w 788281"/>
                <a:gd name="connsiteY4" fmla="*/ 327715 h 361125"/>
                <a:gd name="connsiteX0" fmla="*/ 0 w 787046"/>
                <a:gd name="connsiteY0" fmla="*/ 327715 h 342860"/>
                <a:gd name="connsiteX1" fmla="*/ 587833 w 787046"/>
                <a:gd name="connsiteY1" fmla="*/ 464 h 342860"/>
                <a:gd name="connsiteX2" fmla="*/ 787046 w 787046"/>
                <a:gd name="connsiteY2" fmla="*/ 259135 h 342860"/>
                <a:gd name="connsiteX3" fmla="*/ 0 w 787046"/>
                <a:gd name="connsiteY3" fmla="*/ 327715 h 342860"/>
                <a:gd name="connsiteX0" fmla="*/ 212 w 797795"/>
                <a:gd name="connsiteY0" fmla="*/ 358120 h 375407"/>
                <a:gd name="connsiteX1" fmla="*/ 708970 w 797795"/>
                <a:gd name="connsiteY1" fmla="*/ 405 h 375407"/>
                <a:gd name="connsiteX2" fmla="*/ 787258 w 797795"/>
                <a:gd name="connsiteY2" fmla="*/ 289540 h 375407"/>
                <a:gd name="connsiteX3" fmla="*/ 212 w 797795"/>
                <a:gd name="connsiteY3" fmla="*/ 358120 h 375407"/>
                <a:gd name="connsiteX0" fmla="*/ 180 w 909282"/>
                <a:gd name="connsiteY0" fmla="*/ 384690 h 398535"/>
                <a:gd name="connsiteX1" fmla="*/ 820456 w 909282"/>
                <a:gd name="connsiteY1" fmla="*/ 405 h 398535"/>
                <a:gd name="connsiteX2" fmla="*/ 898744 w 909282"/>
                <a:gd name="connsiteY2" fmla="*/ 289540 h 398535"/>
                <a:gd name="connsiteX3" fmla="*/ 180 w 909282"/>
                <a:gd name="connsiteY3" fmla="*/ 384690 h 398535"/>
                <a:gd name="connsiteX0" fmla="*/ 164 w 898729"/>
                <a:gd name="connsiteY0" fmla="*/ 389458 h 403303"/>
                <a:gd name="connsiteX1" fmla="*/ 820440 w 898729"/>
                <a:gd name="connsiteY1" fmla="*/ 5173 h 403303"/>
                <a:gd name="connsiteX2" fmla="*/ 898728 w 898729"/>
                <a:gd name="connsiteY2" fmla="*/ 294308 h 403303"/>
                <a:gd name="connsiteX3" fmla="*/ 164 w 898729"/>
                <a:gd name="connsiteY3" fmla="*/ 389458 h 403303"/>
                <a:gd name="connsiteX0" fmla="*/ 166 w 898729"/>
                <a:gd name="connsiteY0" fmla="*/ 384292 h 398137"/>
                <a:gd name="connsiteX1" fmla="*/ 820442 w 898729"/>
                <a:gd name="connsiteY1" fmla="*/ 7 h 398137"/>
                <a:gd name="connsiteX2" fmla="*/ 898730 w 898729"/>
                <a:gd name="connsiteY2" fmla="*/ 289142 h 398137"/>
                <a:gd name="connsiteX3" fmla="*/ 166 w 898729"/>
                <a:gd name="connsiteY3" fmla="*/ 384292 h 398137"/>
                <a:gd name="connsiteX0" fmla="*/ 166 w 898733"/>
                <a:gd name="connsiteY0" fmla="*/ 384286 h 398131"/>
                <a:gd name="connsiteX1" fmla="*/ 820442 w 898733"/>
                <a:gd name="connsiteY1" fmla="*/ 1 h 398131"/>
                <a:gd name="connsiteX2" fmla="*/ 898730 w 898733"/>
                <a:gd name="connsiteY2" fmla="*/ 289136 h 398131"/>
                <a:gd name="connsiteX3" fmla="*/ 166 w 898733"/>
                <a:gd name="connsiteY3" fmla="*/ 384286 h 398131"/>
                <a:gd name="connsiteX0" fmla="*/ 72 w 903205"/>
                <a:gd name="connsiteY0" fmla="*/ 338263 h 349202"/>
                <a:gd name="connsiteX1" fmla="*/ 846169 w 903205"/>
                <a:gd name="connsiteY1" fmla="*/ 0 h 349202"/>
                <a:gd name="connsiteX2" fmla="*/ 898636 w 903205"/>
                <a:gd name="connsiteY2" fmla="*/ 243113 h 349202"/>
                <a:gd name="connsiteX3" fmla="*/ 72 w 903205"/>
                <a:gd name="connsiteY3" fmla="*/ 338263 h 349202"/>
                <a:gd name="connsiteX0" fmla="*/ 155 w 923281"/>
                <a:gd name="connsiteY0" fmla="*/ 338263 h 346766"/>
                <a:gd name="connsiteX1" fmla="*/ 846252 w 923281"/>
                <a:gd name="connsiteY1" fmla="*/ 0 h 346766"/>
                <a:gd name="connsiteX2" fmla="*/ 923267 w 923281"/>
                <a:gd name="connsiteY2" fmla="*/ 225406 h 346766"/>
                <a:gd name="connsiteX3" fmla="*/ 155 w 923281"/>
                <a:gd name="connsiteY3" fmla="*/ 338263 h 346766"/>
                <a:gd name="connsiteX0" fmla="*/ 166 w 875679"/>
                <a:gd name="connsiteY0" fmla="*/ 317773 h 327873"/>
                <a:gd name="connsiteX1" fmla="*/ 798650 w 875679"/>
                <a:gd name="connsiteY1" fmla="*/ 0 h 327873"/>
                <a:gd name="connsiteX2" fmla="*/ 875665 w 875679"/>
                <a:gd name="connsiteY2" fmla="*/ 225406 h 327873"/>
                <a:gd name="connsiteX3" fmla="*/ 166 w 875679"/>
                <a:gd name="connsiteY3" fmla="*/ 317773 h 3278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75679" h="327873">
                  <a:moveTo>
                    <a:pt x="166" y="317773"/>
                  </a:moveTo>
                  <a:cubicBezTo>
                    <a:pt x="-12670" y="280205"/>
                    <a:pt x="724188" y="1306"/>
                    <a:pt x="798650" y="0"/>
                  </a:cubicBezTo>
                  <a:cubicBezTo>
                    <a:pt x="878624" y="96309"/>
                    <a:pt x="875665" y="158297"/>
                    <a:pt x="875665" y="225406"/>
                  </a:cubicBezTo>
                  <a:cubicBezTo>
                    <a:pt x="777693" y="279948"/>
                    <a:pt x="13002" y="355341"/>
                    <a:pt x="166" y="317773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6" name="楕円 4">
              <a:extLst>
                <a:ext uri="{FF2B5EF4-FFF2-40B4-BE49-F238E27FC236}">
                  <a16:creationId xmlns:a16="http://schemas.microsoft.com/office/drawing/2014/main" id="{87C86C6F-779F-4421-8021-E29BD18582A1}"/>
                </a:ext>
              </a:extLst>
            </p:cNvPr>
            <p:cNvSpPr/>
            <p:nvPr/>
          </p:nvSpPr>
          <p:spPr>
            <a:xfrm>
              <a:off x="1335479" y="2130424"/>
              <a:ext cx="584311" cy="256009"/>
            </a:xfrm>
            <a:custGeom>
              <a:avLst/>
              <a:gdLst>
                <a:gd name="connsiteX0" fmla="*/ 0 w 886105"/>
                <a:gd name="connsiteY0" fmla="*/ 121511 h 243021"/>
                <a:gd name="connsiteX1" fmla="*/ 443053 w 886105"/>
                <a:gd name="connsiteY1" fmla="*/ 0 h 243021"/>
                <a:gd name="connsiteX2" fmla="*/ 886106 w 886105"/>
                <a:gd name="connsiteY2" fmla="*/ 121511 h 243021"/>
                <a:gd name="connsiteX3" fmla="*/ 443053 w 886105"/>
                <a:gd name="connsiteY3" fmla="*/ 243022 h 243021"/>
                <a:gd name="connsiteX4" fmla="*/ 0 w 886105"/>
                <a:gd name="connsiteY4" fmla="*/ 121511 h 243021"/>
                <a:gd name="connsiteX0" fmla="*/ 1797 w 887903"/>
                <a:gd name="connsiteY0" fmla="*/ 220571 h 342082"/>
                <a:gd name="connsiteX1" fmla="*/ 589630 w 887903"/>
                <a:gd name="connsiteY1" fmla="*/ 0 h 342082"/>
                <a:gd name="connsiteX2" fmla="*/ 887903 w 887903"/>
                <a:gd name="connsiteY2" fmla="*/ 220571 h 342082"/>
                <a:gd name="connsiteX3" fmla="*/ 444850 w 887903"/>
                <a:gd name="connsiteY3" fmla="*/ 342082 h 342082"/>
                <a:gd name="connsiteX4" fmla="*/ 1797 w 887903"/>
                <a:gd name="connsiteY4" fmla="*/ 220571 h 342082"/>
                <a:gd name="connsiteX0" fmla="*/ 1797 w 887903"/>
                <a:gd name="connsiteY0" fmla="*/ 220571 h 342082"/>
                <a:gd name="connsiteX1" fmla="*/ 589630 w 887903"/>
                <a:gd name="connsiteY1" fmla="*/ 0 h 342082"/>
                <a:gd name="connsiteX2" fmla="*/ 887903 w 887903"/>
                <a:gd name="connsiteY2" fmla="*/ 220571 h 342082"/>
                <a:gd name="connsiteX3" fmla="*/ 444850 w 887903"/>
                <a:gd name="connsiteY3" fmla="*/ 342082 h 342082"/>
                <a:gd name="connsiteX4" fmla="*/ 1797 w 887903"/>
                <a:gd name="connsiteY4" fmla="*/ 220571 h 342082"/>
                <a:gd name="connsiteX0" fmla="*/ 1295 w 887401"/>
                <a:gd name="connsiteY0" fmla="*/ 328537 h 364112"/>
                <a:gd name="connsiteX1" fmla="*/ 589128 w 887401"/>
                <a:gd name="connsiteY1" fmla="*/ 1286 h 364112"/>
                <a:gd name="connsiteX2" fmla="*/ 887401 w 887401"/>
                <a:gd name="connsiteY2" fmla="*/ 221857 h 364112"/>
                <a:gd name="connsiteX3" fmla="*/ 444348 w 887401"/>
                <a:gd name="connsiteY3" fmla="*/ 343368 h 364112"/>
                <a:gd name="connsiteX4" fmla="*/ 1295 w 887401"/>
                <a:gd name="connsiteY4" fmla="*/ 328537 h 364112"/>
                <a:gd name="connsiteX0" fmla="*/ 1295 w 887401"/>
                <a:gd name="connsiteY0" fmla="*/ 328537 h 364112"/>
                <a:gd name="connsiteX1" fmla="*/ 589128 w 887401"/>
                <a:gd name="connsiteY1" fmla="*/ 1286 h 364112"/>
                <a:gd name="connsiteX2" fmla="*/ 887401 w 887401"/>
                <a:gd name="connsiteY2" fmla="*/ 221857 h 364112"/>
                <a:gd name="connsiteX3" fmla="*/ 444348 w 887401"/>
                <a:gd name="connsiteY3" fmla="*/ 343368 h 364112"/>
                <a:gd name="connsiteX4" fmla="*/ 1295 w 887401"/>
                <a:gd name="connsiteY4" fmla="*/ 328537 h 364112"/>
                <a:gd name="connsiteX0" fmla="*/ 1235 w 788281"/>
                <a:gd name="connsiteY0" fmla="*/ 327715 h 361125"/>
                <a:gd name="connsiteX1" fmla="*/ 589068 w 788281"/>
                <a:gd name="connsiteY1" fmla="*/ 464 h 361125"/>
                <a:gd name="connsiteX2" fmla="*/ 788281 w 788281"/>
                <a:gd name="connsiteY2" fmla="*/ 259135 h 361125"/>
                <a:gd name="connsiteX3" fmla="*/ 444288 w 788281"/>
                <a:gd name="connsiteY3" fmla="*/ 342546 h 361125"/>
                <a:gd name="connsiteX4" fmla="*/ 1235 w 788281"/>
                <a:gd name="connsiteY4" fmla="*/ 327715 h 361125"/>
                <a:gd name="connsiteX0" fmla="*/ 0 w 787046"/>
                <a:gd name="connsiteY0" fmla="*/ 327715 h 342860"/>
                <a:gd name="connsiteX1" fmla="*/ 587833 w 787046"/>
                <a:gd name="connsiteY1" fmla="*/ 464 h 342860"/>
                <a:gd name="connsiteX2" fmla="*/ 787046 w 787046"/>
                <a:gd name="connsiteY2" fmla="*/ 259135 h 342860"/>
                <a:gd name="connsiteX3" fmla="*/ 0 w 787046"/>
                <a:gd name="connsiteY3" fmla="*/ 327715 h 342860"/>
                <a:gd name="connsiteX0" fmla="*/ 0 w 787046"/>
                <a:gd name="connsiteY0" fmla="*/ 352522 h 367667"/>
                <a:gd name="connsiteX1" fmla="*/ 564108 w 787046"/>
                <a:gd name="connsiteY1" fmla="*/ 415 h 367667"/>
                <a:gd name="connsiteX2" fmla="*/ 787046 w 787046"/>
                <a:gd name="connsiteY2" fmla="*/ 283942 h 367667"/>
                <a:gd name="connsiteX3" fmla="*/ 0 w 787046"/>
                <a:gd name="connsiteY3" fmla="*/ 352522 h 367667"/>
                <a:gd name="connsiteX0" fmla="*/ 0 w 787046"/>
                <a:gd name="connsiteY0" fmla="*/ 352107 h 367252"/>
                <a:gd name="connsiteX1" fmla="*/ 564108 w 787046"/>
                <a:gd name="connsiteY1" fmla="*/ 0 h 367252"/>
                <a:gd name="connsiteX2" fmla="*/ 787046 w 787046"/>
                <a:gd name="connsiteY2" fmla="*/ 283527 h 367252"/>
                <a:gd name="connsiteX3" fmla="*/ 0 w 787046"/>
                <a:gd name="connsiteY3" fmla="*/ 352107 h 367252"/>
                <a:gd name="connsiteX0" fmla="*/ 0 w 787046"/>
                <a:gd name="connsiteY0" fmla="*/ 352107 h 367252"/>
                <a:gd name="connsiteX1" fmla="*/ 564108 w 787046"/>
                <a:gd name="connsiteY1" fmla="*/ 0 h 367252"/>
                <a:gd name="connsiteX2" fmla="*/ 787046 w 787046"/>
                <a:gd name="connsiteY2" fmla="*/ 283527 h 367252"/>
                <a:gd name="connsiteX3" fmla="*/ 0 w 787046"/>
                <a:gd name="connsiteY3" fmla="*/ 352107 h 367252"/>
                <a:gd name="connsiteX0" fmla="*/ 0 w 727731"/>
                <a:gd name="connsiteY0" fmla="*/ 352107 h 361313"/>
                <a:gd name="connsiteX1" fmla="*/ 564108 w 727731"/>
                <a:gd name="connsiteY1" fmla="*/ 0 h 361313"/>
                <a:gd name="connsiteX2" fmla="*/ 727731 w 727731"/>
                <a:gd name="connsiteY2" fmla="*/ 221386 h 361313"/>
                <a:gd name="connsiteX3" fmla="*/ 0 w 727731"/>
                <a:gd name="connsiteY3" fmla="*/ 352107 h 361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27731" h="361313">
                  <a:moveTo>
                    <a:pt x="0" y="352107"/>
                  </a:moveTo>
                  <a:cubicBezTo>
                    <a:pt x="24130" y="295093"/>
                    <a:pt x="421071" y="32144"/>
                    <a:pt x="564108" y="0"/>
                  </a:cubicBezTo>
                  <a:cubicBezTo>
                    <a:pt x="699237" y="34140"/>
                    <a:pt x="727731" y="154277"/>
                    <a:pt x="727731" y="221386"/>
                  </a:cubicBezTo>
                  <a:cubicBezTo>
                    <a:pt x="629759" y="275928"/>
                    <a:pt x="33202" y="395219"/>
                    <a:pt x="0" y="352107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7" name="楕円 146">
              <a:extLst>
                <a:ext uri="{FF2B5EF4-FFF2-40B4-BE49-F238E27FC236}">
                  <a16:creationId xmlns:a16="http://schemas.microsoft.com/office/drawing/2014/main" id="{BBF31276-EF3D-4A11-81EF-E8689CD3721C}"/>
                </a:ext>
              </a:extLst>
            </p:cNvPr>
            <p:cNvSpPr/>
            <p:nvPr/>
          </p:nvSpPr>
          <p:spPr>
            <a:xfrm>
              <a:off x="2000135" y="1718980"/>
              <a:ext cx="308090" cy="30809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8" name="楕円 147">
              <a:extLst>
                <a:ext uri="{FF2B5EF4-FFF2-40B4-BE49-F238E27FC236}">
                  <a16:creationId xmlns:a16="http://schemas.microsoft.com/office/drawing/2014/main" id="{94221484-8912-43B3-95DF-017A0F4079FE}"/>
                </a:ext>
              </a:extLst>
            </p:cNvPr>
            <p:cNvSpPr/>
            <p:nvPr/>
          </p:nvSpPr>
          <p:spPr>
            <a:xfrm>
              <a:off x="2031601" y="1750445"/>
              <a:ext cx="245160" cy="245160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9" name="楕円 148">
              <a:extLst>
                <a:ext uri="{FF2B5EF4-FFF2-40B4-BE49-F238E27FC236}">
                  <a16:creationId xmlns:a16="http://schemas.microsoft.com/office/drawing/2014/main" id="{4598337D-E5CF-46FD-8990-4FDE7614044F}"/>
                </a:ext>
              </a:extLst>
            </p:cNvPr>
            <p:cNvSpPr/>
            <p:nvPr/>
          </p:nvSpPr>
          <p:spPr>
            <a:xfrm>
              <a:off x="2098276" y="1788830"/>
              <a:ext cx="76599" cy="76599"/>
            </a:xfrm>
            <a:prstGeom prst="ellipse">
              <a:avLst/>
            </a:prstGeom>
            <a:solidFill>
              <a:schemeClr val="bg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0" name="月 149">
              <a:extLst>
                <a:ext uri="{FF2B5EF4-FFF2-40B4-BE49-F238E27FC236}">
                  <a16:creationId xmlns:a16="http://schemas.microsoft.com/office/drawing/2014/main" id="{93A55A32-2C96-4399-BF69-6765C460CBDC}"/>
                </a:ext>
              </a:extLst>
            </p:cNvPr>
            <p:cNvSpPr/>
            <p:nvPr/>
          </p:nvSpPr>
          <p:spPr>
            <a:xfrm rot="12137045" flipV="1">
              <a:off x="3708097" y="2608520"/>
              <a:ext cx="519004" cy="154705"/>
            </a:xfrm>
            <a:prstGeom prst="moon">
              <a:avLst>
                <a:gd name="adj" fmla="val 26241"/>
              </a:avLst>
            </a:pr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1" name="月 150">
              <a:extLst>
                <a:ext uri="{FF2B5EF4-FFF2-40B4-BE49-F238E27FC236}">
                  <a16:creationId xmlns:a16="http://schemas.microsoft.com/office/drawing/2014/main" id="{9099F2E1-1286-42D7-BA55-B317184CC218}"/>
                </a:ext>
              </a:extLst>
            </p:cNvPr>
            <p:cNvSpPr/>
            <p:nvPr/>
          </p:nvSpPr>
          <p:spPr>
            <a:xfrm rot="12137045" flipV="1">
              <a:off x="3684285" y="2832358"/>
              <a:ext cx="519004" cy="154705"/>
            </a:xfrm>
            <a:prstGeom prst="moon">
              <a:avLst>
                <a:gd name="adj" fmla="val 26241"/>
              </a:avLst>
            </a:pr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2" name="月 151">
              <a:extLst>
                <a:ext uri="{FF2B5EF4-FFF2-40B4-BE49-F238E27FC236}">
                  <a16:creationId xmlns:a16="http://schemas.microsoft.com/office/drawing/2014/main" id="{8569A37F-859A-495E-AB95-0A6AA837EABE}"/>
                </a:ext>
              </a:extLst>
            </p:cNvPr>
            <p:cNvSpPr/>
            <p:nvPr/>
          </p:nvSpPr>
          <p:spPr>
            <a:xfrm rot="12137045" flipV="1">
              <a:off x="3598560" y="3022858"/>
              <a:ext cx="519004" cy="154705"/>
            </a:xfrm>
            <a:prstGeom prst="moon">
              <a:avLst>
                <a:gd name="adj" fmla="val 26241"/>
              </a:avLst>
            </a:pr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3" name="月 152">
              <a:extLst>
                <a:ext uri="{FF2B5EF4-FFF2-40B4-BE49-F238E27FC236}">
                  <a16:creationId xmlns:a16="http://schemas.microsoft.com/office/drawing/2014/main" id="{53D7ADE4-1DCD-4095-9DBE-43E50BF74EBA}"/>
                </a:ext>
              </a:extLst>
            </p:cNvPr>
            <p:cNvSpPr/>
            <p:nvPr/>
          </p:nvSpPr>
          <p:spPr>
            <a:xfrm rot="12137045" flipV="1">
              <a:off x="3517598" y="3213358"/>
              <a:ext cx="519004" cy="154705"/>
            </a:xfrm>
            <a:prstGeom prst="moon">
              <a:avLst>
                <a:gd name="adj" fmla="val 26241"/>
              </a:avLst>
            </a:pr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4" name="月 153">
              <a:extLst>
                <a:ext uri="{FF2B5EF4-FFF2-40B4-BE49-F238E27FC236}">
                  <a16:creationId xmlns:a16="http://schemas.microsoft.com/office/drawing/2014/main" id="{7927EAF1-D0D4-4124-9B64-DA51B08B5512}"/>
                </a:ext>
              </a:extLst>
            </p:cNvPr>
            <p:cNvSpPr/>
            <p:nvPr/>
          </p:nvSpPr>
          <p:spPr>
            <a:xfrm rot="12137045" flipV="1">
              <a:off x="3465211" y="3437195"/>
              <a:ext cx="519004" cy="154705"/>
            </a:xfrm>
            <a:prstGeom prst="moon">
              <a:avLst>
                <a:gd name="adj" fmla="val 26241"/>
              </a:avLst>
            </a:pr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5" name="月 154">
              <a:extLst>
                <a:ext uri="{FF2B5EF4-FFF2-40B4-BE49-F238E27FC236}">
                  <a16:creationId xmlns:a16="http://schemas.microsoft.com/office/drawing/2014/main" id="{5F496F63-56F2-4FBA-A82C-1C78EC738ADC}"/>
                </a:ext>
              </a:extLst>
            </p:cNvPr>
            <p:cNvSpPr/>
            <p:nvPr/>
          </p:nvSpPr>
          <p:spPr>
            <a:xfrm rot="12137045" flipV="1">
              <a:off x="4744172" y="3272898"/>
              <a:ext cx="519004" cy="90687"/>
            </a:xfrm>
            <a:prstGeom prst="moon">
              <a:avLst>
                <a:gd name="adj" fmla="val 26241"/>
              </a:avLst>
            </a:pr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6" name="月 155">
              <a:extLst>
                <a:ext uri="{FF2B5EF4-FFF2-40B4-BE49-F238E27FC236}">
                  <a16:creationId xmlns:a16="http://schemas.microsoft.com/office/drawing/2014/main" id="{211E2E72-4E9C-4C59-975A-B15E10DB51C4}"/>
                </a:ext>
              </a:extLst>
            </p:cNvPr>
            <p:cNvSpPr/>
            <p:nvPr/>
          </p:nvSpPr>
          <p:spPr>
            <a:xfrm rot="11774123" flipV="1">
              <a:off x="4706040" y="3407364"/>
              <a:ext cx="519004" cy="90687"/>
            </a:xfrm>
            <a:prstGeom prst="moon">
              <a:avLst>
                <a:gd name="adj" fmla="val 26241"/>
              </a:avLst>
            </a:pr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7" name="月 156">
              <a:extLst>
                <a:ext uri="{FF2B5EF4-FFF2-40B4-BE49-F238E27FC236}">
                  <a16:creationId xmlns:a16="http://schemas.microsoft.com/office/drawing/2014/main" id="{82A5DB6C-46A9-466F-B12D-B0F8B6562B03}"/>
                </a:ext>
              </a:extLst>
            </p:cNvPr>
            <p:cNvSpPr/>
            <p:nvPr/>
          </p:nvSpPr>
          <p:spPr>
            <a:xfrm rot="11403789" flipV="1">
              <a:off x="4654320" y="3559407"/>
              <a:ext cx="519004" cy="90687"/>
            </a:xfrm>
            <a:prstGeom prst="moon">
              <a:avLst>
                <a:gd name="adj" fmla="val 26241"/>
              </a:avLst>
            </a:pr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8" name="月 157">
              <a:extLst>
                <a:ext uri="{FF2B5EF4-FFF2-40B4-BE49-F238E27FC236}">
                  <a16:creationId xmlns:a16="http://schemas.microsoft.com/office/drawing/2014/main" id="{E163DD95-62C8-4BE4-A8F6-291E423DD689}"/>
                </a:ext>
              </a:extLst>
            </p:cNvPr>
            <p:cNvSpPr/>
            <p:nvPr/>
          </p:nvSpPr>
          <p:spPr>
            <a:xfrm rot="12660126" flipV="1">
              <a:off x="4251834" y="2931525"/>
              <a:ext cx="552657" cy="126583"/>
            </a:xfrm>
            <a:prstGeom prst="moon">
              <a:avLst>
                <a:gd name="adj" fmla="val 26241"/>
              </a:avLst>
            </a:pr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9" name="月 158">
              <a:extLst>
                <a:ext uri="{FF2B5EF4-FFF2-40B4-BE49-F238E27FC236}">
                  <a16:creationId xmlns:a16="http://schemas.microsoft.com/office/drawing/2014/main" id="{54995AC2-40CA-46B3-A9D4-3B08AF7A1FBC}"/>
                </a:ext>
              </a:extLst>
            </p:cNvPr>
            <p:cNvSpPr/>
            <p:nvPr/>
          </p:nvSpPr>
          <p:spPr>
            <a:xfrm rot="12109337" flipV="1">
              <a:off x="4208972" y="3069637"/>
              <a:ext cx="552657" cy="126583"/>
            </a:xfrm>
            <a:prstGeom prst="moon">
              <a:avLst>
                <a:gd name="adj" fmla="val 26241"/>
              </a:avLst>
            </a:pr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0" name="月 159">
              <a:extLst>
                <a:ext uri="{FF2B5EF4-FFF2-40B4-BE49-F238E27FC236}">
                  <a16:creationId xmlns:a16="http://schemas.microsoft.com/office/drawing/2014/main" id="{BC5527DC-E380-4AC0-805B-C6EC23875CDE}"/>
                </a:ext>
              </a:extLst>
            </p:cNvPr>
            <p:cNvSpPr/>
            <p:nvPr/>
          </p:nvSpPr>
          <p:spPr>
            <a:xfrm rot="12109337" flipV="1">
              <a:off x="4128011" y="3226799"/>
              <a:ext cx="552657" cy="126583"/>
            </a:xfrm>
            <a:prstGeom prst="moon">
              <a:avLst>
                <a:gd name="adj" fmla="val 26241"/>
              </a:avLst>
            </a:pr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1" name="月 160">
              <a:extLst>
                <a:ext uri="{FF2B5EF4-FFF2-40B4-BE49-F238E27FC236}">
                  <a16:creationId xmlns:a16="http://schemas.microsoft.com/office/drawing/2014/main" id="{EF2066AE-6585-45D9-9CA6-F05FC894C434}"/>
                </a:ext>
              </a:extLst>
            </p:cNvPr>
            <p:cNvSpPr/>
            <p:nvPr/>
          </p:nvSpPr>
          <p:spPr>
            <a:xfrm rot="11893661" flipV="1">
              <a:off x="4085149" y="3393487"/>
              <a:ext cx="552657" cy="126583"/>
            </a:xfrm>
            <a:prstGeom prst="moon">
              <a:avLst>
                <a:gd name="adj" fmla="val 22546"/>
              </a:avLst>
            </a:pr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2" name="月 161">
              <a:extLst>
                <a:ext uri="{FF2B5EF4-FFF2-40B4-BE49-F238E27FC236}">
                  <a16:creationId xmlns:a16="http://schemas.microsoft.com/office/drawing/2014/main" id="{45B6164F-9DBD-411A-BE12-1C61A430219F}"/>
                </a:ext>
              </a:extLst>
            </p:cNvPr>
            <p:cNvSpPr/>
            <p:nvPr/>
          </p:nvSpPr>
          <p:spPr>
            <a:xfrm rot="11273639" flipV="1">
              <a:off x="4042286" y="3574462"/>
              <a:ext cx="552657" cy="126583"/>
            </a:xfrm>
            <a:prstGeom prst="moon">
              <a:avLst>
                <a:gd name="adj" fmla="val 22546"/>
              </a:avLst>
            </a:pr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376496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10000">
        <p:fade/>
      </p:transition>
    </mc:Choice>
    <mc:Fallback>
      <p:transition spd="med" advClick="0" advTm="1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145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4555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660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660" tmFilter="0, 0; 0.125,0.2665; 0.25,0.4; 0.375,0.465; 0.5,0.5;  0.625,0.535; 0.75,0.6; 0.875,0.7335; 1,1">
                                          <p:stCondLst>
                                            <p:cond delay="166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830" tmFilter="0, 0; 0.125,0.2665; 0.25,0.4; 0.375,0.465; 0.5,0.5;  0.625,0.535; 0.75,0.6; 0.875,0.7335; 1,1">
                                          <p:stCondLst>
                                            <p:cond delay="331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410" tmFilter="0, 0; 0.125,0.2665; 0.25,0.4; 0.375,0.465; 0.5,0.5;  0.625,0.535; 0.75,0.6; 0.875,0.7335; 1,1">
                                          <p:stCondLst>
                                            <p:cond delay="414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0" dur="65">
                                          <p:stCondLst>
                                            <p:cond delay="1625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1" dur="415" decel="50000">
                                          <p:stCondLst>
                                            <p:cond delay="169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" dur="65">
                                          <p:stCondLst>
                                            <p:cond delay="328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3" dur="415" decel="50000">
                                          <p:stCondLst>
                                            <p:cond delay="3345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" dur="65">
                                          <p:stCondLst>
                                            <p:cond delay="4105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5" dur="415" decel="50000">
                                          <p:stCondLst>
                                            <p:cond delay="417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" dur="65">
                                          <p:stCondLst>
                                            <p:cond delay="452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7" dur="415" decel="50000">
                                          <p:stCondLst>
                                            <p:cond delay="4585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2" grpId="0"/>
      <p:bldP spid="20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D7298422-5FB2-438B-B65D-09387BA635C3}"/>
              </a:ext>
            </a:extLst>
          </p:cNvPr>
          <p:cNvSpPr txBox="1"/>
          <p:nvPr/>
        </p:nvSpPr>
        <p:spPr>
          <a:xfrm>
            <a:off x="4080065" y="1862604"/>
            <a:ext cx="4031873" cy="47089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300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鵲</a:t>
            </a:r>
            <a:endParaRPr kumimoji="1" lang="ja-JP" altLang="en-US" sz="300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18" name="グループ化 17">
            <a:extLst>
              <a:ext uri="{FF2B5EF4-FFF2-40B4-BE49-F238E27FC236}">
                <a16:creationId xmlns:a16="http://schemas.microsoft.com/office/drawing/2014/main" id="{BD615C2D-38E8-495F-AC16-6E3082D693AB}"/>
              </a:ext>
            </a:extLst>
          </p:cNvPr>
          <p:cNvGrpSpPr/>
          <p:nvPr/>
        </p:nvGrpSpPr>
        <p:grpSpPr>
          <a:xfrm>
            <a:off x="160190" y="151298"/>
            <a:ext cx="1114133" cy="1114133"/>
            <a:chOff x="160190" y="151298"/>
            <a:chExt cx="2828816" cy="2828816"/>
          </a:xfrm>
        </p:grpSpPr>
        <p:sp>
          <p:nvSpPr>
            <p:cNvPr id="2" name="テキスト ボックス 1">
              <a:extLst>
                <a:ext uri="{FF2B5EF4-FFF2-40B4-BE49-F238E27FC236}">
                  <a16:creationId xmlns:a16="http://schemas.microsoft.com/office/drawing/2014/main" id="{2690784D-87AB-47DC-9AB5-65B79F4C7D96}"/>
                </a:ext>
              </a:extLst>
            </p:cNvPr>
            <p:cNvSpPr txBox="1"/>
            <p:nvPr/>
          </p:nvSpPr>
          <p:spPr>
            <a:xfrm>
              <a:off x="262470" y="387032"/>
              <a:ext cx="2602351" cy="2352745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sz="9600" b="1" dirty="0">
                  <a:solidFill>
                    <a:srgbClr val="FFC000">
                      <a:alpha val="50000"/>
                    </a:srgbClr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漢字</a:t>
              </a:r>
              <a:endParaRPr lang="en-US" altLang="ja-JP" sz="9600" b="1" dirty="0">
                <a:solidFill>
                  <a:srgbClr val="FFC000">
                    <a:alpha val="50000"/>
                  </a:srgbClr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6" name="フレーム 15">
              <a:extLst>
                <a:ext uri="{FF2B5EF4-FFF2-40B4-BE49-F238E27FC236}">
                  <a16:creationId xmlns:a16="http://schemas.microsoft.com/office/drawing/2014/main" id="{14AE5B99-F989-40C5-A2D0-F724E2B3493D}"/>
                </a:ext>
              </a:extLst>
            </p:cNvPr>
            <p:cNvSpPr/>
            <p:nvPr/>
          </p:nvSpPr>
          <p:spPr>
            <a:xfrm>
              <a:off x="160190" y="151298"/>
              <a:ext cx="2828816" cy="2828816"/>
            </a:xfrm>
            <a:prstGeom prst="frame">
              <a:avLst>
                <a:gd name="adj1" fmla="val 4741"/>
              </a:avLst>
            </a:prstGeom>
            <a:solidFill>
              <a:srgbClr val="FFC000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20" name="グループ化 19">
            <a:extLst>
              <a:ext uri="{FF2B5EF4-FFF2-40B4-BE49-F238E27FC236}">
                <a16:creationId xmlns:a16="http://schemas.microsoft.com/office/drawing/2014/main" id="{154247BF-BDA5-4BED-A61D-737FE86DC4C2}"/>
              </a:ext>
            </a:extLst>
          </p:cNvPr>
          <p:cNvGrpSpPr/>
          <p:nvPr/>
        </p:nvGrpSpPr>
        <p:grpSpPr>
          <a:xfrm>
            <a:off x="10877394" y="151298"/>
            <a:ext cx="1114133" cy="1114133"/>
            <a:chOff x="160190" y="151298"/>
            <a:chExt cx="2828816" cy="2828816"/>
          </a:xfrm>
        </p:grpSpPr>
        <p:sp>
          <p:nvSpPr>
            <p:cNvPr id="21" name="テキスト ボックス 20">
              <a:extLst>
                <a:ext uri="{FF2B5EF4-FFF2-40B4-BE49-F238E27FC236}">
                  <a16:creationId xmlns:a16="http://schemas.microsoft.com/office/drawing/2014/main" id="{4BF536EF-7047-4BEF-B109-58E335022680}"/>
                </a:ext>
              </a:extLst>
            </p:cNvPr>
            <p:cNvSpPr txBox="1"/>
            <p:nvPr/>
          </p:nvSpPr>
          <p:spPr>
            <a:xfrm>
              <a:off x="262470" y="387032"/>
              <a:ext cx="2602351" cy="2352745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sz="9600" b="1" dirty="0">
                  <a:solidFill>
                    <a:srgbClr val="FFC000">
                      <a:alpha val="50000"/>
                    </a:srgbClr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第６問</a:t>
              </a:r>
              <a:endParaRPr lang="en-US" altLang="ja-JP" sz="9600" b="1" dirty="0">
                <a:solidFill>
                  <a:srgbClr val="FFC000">
                    <a:alpha val="50000"/>
                  </a:srgbClr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2" name="フレーム 21">
              <a:extLst>
                <a:ext uri="{FF2B5EF4-FFF2-40B4-BE49-F238E27FC236}">
                  <a16:creationId xmlns:a16="http://schemas.microsoft.com/office/drawing/2014/main" id="{4A73C034-15F9-4AFB-92F9-7EFD2A33BD7E}"/>
                </a:ext>
              </a:extLst>
            </p:cNvPr>
            <p:cNvSpPr/>
            <p:nvPr/>
          </p:nvSpPr>
          <p:spPr>
            <a:xfrm>
              <a:off x="160190" y="151298"/>
              <a:ext cx="2828816" cy="2828816"/>
            </a:xfrm>
            <a:prstGeom prst="frame">
              <a:avLst>
                <a:gd name="adj1" fmla="val 4741"/>
              </a:avLst>
            </a:prstGeom>
            <a:solidFill>
              <a:srgbClr val="FFC000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B83A2E58-4CFC-462F-9219-5370EC1D9592}"/>
              </a:ext>
            </a:extLst>
          </p:cNvPr>
          <p:cNvSpPr txBox="1"/>
          <p:nvPr/>
        </p:nvSpPr>
        <p:spPr>
          <a:xfrm>
            <a:off x="11050621" y="6021422"/>
            <a:ext cx="674203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10</a:t>
            </a:r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7E34F757-2AD8-4BC7-9153-588779464168}"/>
              </a:ext>
            </a:extLst>
          </p:cNvPr>
          <p:cNvSpPr txBox="1"/>
          <p:nvPr/>
        </p:nvSpPr>
        <p:spPr>
          <a:xfrm>
            <a:off x="448088" y="6021422"/>
            <a:ext cx="435020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0</a:t>
            </a:r>
          </a:p>
        </p:txBody>
      </p: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023FD4C6-A70A-4130-A2FB-D8ED552590C7}"/>
              </a:ext>
            </a:extLst>
          </p:cNvPr>
          <p:cNvSpPr txBox="1"/>
          <p:nvPr/>
        </p:nvSpPr>
        <p:spPr>
          <a:xfrm>
            <a:off x="10038983" y="6021422"/>
            <a:ext cx="435020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9</a:t>
            </a:r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1F48357F-30CC-457F-AD60-9169B48B0BFB}"/>
              </a:ext>
            </a:extLst>
          </p:cNvPr>
          <p:cNvSpPr txBox="1"/>
          <p:nvPr/>
        </p:nvSpPr>
        <p:spPr>
          <a:xfrm>
            <a:off x="8973328" y="6021422"/>
            <a:ext cx="435020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8</a:t>
            </a:r>
          </a:p>
        </p:txBody>
      </p: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388F0B97-F51E-41FE-9655-3EE6381FCB16}"/>
              </a:ext>
            </a:extLst>
          </p:cNvPr>
          <p:cNvSpPr txBox="1"/>
          <p:nvPr/>
        </p:nvSpPr>
        <p:spPr>
          <a:xfrm>
            <a:off x="7907673" y="6021422"/>
            <a:ext cx="435020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7</a:t>
            </a:r>
          </a:p>
        </p:txBody>
      </p: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CA5A06C3-2090-4A98-8F07-13DC30146DDB}"/>
              </a:ext>
            </a:extLst>
          </p:cNvPr>
          <p:cNvSpPr txBox="1"/>
          <p:nvPr/>
        </p:nvSpPr>
        <p:spPr>
          <a:xfrm>
            <a:off x="6842018" y="6021422"/>
            <a:ext cx="435020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6</a:t>
            </a:r>
          </a:p>
        </p:txBody>
      </p:sp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E05F7063-F924-42E9-935C-CC9133C31D13}"/>
              </a:ext>
            </a:extLst>
          </p:cNvPr>
          <p:cNvSpPr txBox="1"/>
          <p:nvPr/>
        </p:nvSpPr>
        <p:spPr>
          <a:xfrm>
            <a:off x="5776363" y="6021422"/>
            <a:ext cx="435020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5</a:t>
            </a:r>
          </a:p>
        </p:txBody>
      </p: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03CF0942-7B97-4797-9C42-F2C4834F5245}"/>
              </a:ext>
            </a:extLst>
          </p:cNvPr>
          <p:cNvSpPr txBox="1"/>
          <p:nvPr/>
        </p:nvSpPr>
        <p:spPr>
          <a:xfrm>
            <a:off x="4710708" y="6021422"/>
            <a:ext cx="435020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4</a:t>
            </a:r>
          </a:p>
        </p:txBody>
      </p:sp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6D1FDDA6-9689-4AA0-B034-C18777A40180}"/>
              </a:ext>
            </a:extLst>
          </p:cNvPr>
          <p:cNvSpPr txBox="1"/>
          <p:nvPr/>
        </p:nvSpPr>
        <p:spPr>
          <a:xfrm>
            <a:off x="3645053" y="6021422"/>
            <a:ext cx="435020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3</a:t>
            </a:r>
          </a:p>
        </p:txBody>
      </p:sp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1A7CD1EF-3EB5-49B5-91A7-DBD2E0159CBC}"/>
              </a:ext>
            </a:extLst>
          </p:cNvPr>
          <p:cNvSpPr txBox="1"/>
          <p:nvPr/>
        </p:nvSpPr>
        <p:spPr>
          <a:xfrm>
            <a:off x="2579398" y="6021422"/>
            <a:ext cx="435020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2</a:t>
            </a:r>
          </a:p>
        </p:txBody>
      </p:sp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18551CF3-254F-41C3-80A0-9CDA33FBC067}"/>
              </a:ext>
            </a:extLst>
          </p:cNvPr>
          <p:cNvSpPr txBox="1"/>
          <p:nvPr/>
        </p:nvSpPr>
        <p:spPr>
          <a:xfrm>
            <a:off x="1585609" y="6021422"/>
            <a:ext cx="243191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1</a:t>
            </a:r>
          </a:p>
        </p:txBody>
      </p: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E0758B77-3D5C-4BAF-B85C-C892058280E5}"/>
              </a:ext>
            </a:extLst>
          </p:cNvPr>
          <p:cNvSpPr txBox="1"/>
          <p:nvPr/>
        </p:nvSpPr>
        <p:spPr>
          <a:xfrm>
            <a:off x="2156460" y="309213"/>
            <a:ext cx="7879080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6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何の鳥か読めるかな？</a:t>
            </a:r>
          </a:p>
        </p:txBody>
      </p:sp>
    </p:spTree>
    <p:extLst>
      <p:ext uri="{BB962C8B-B14F-4D97-AF65-F5344CB8AC3E}">
        <p14:creationId xmlns:p14="http://schemas.microsoft.com/office/powerpoint/2010/main" val="378658912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10000">
        <p:fade/>
      </p:transition>
    </mc:Choice>
    <mc:Fallback>
      <p:transition spd="med" advClick="0" advTm="1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6000"/>
                            </p:stCondLst>
                            <p:childTnLst>
                              <p:par>
                                <p:cTn id="3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6500"/>
                            </p:stCondLst>
                            <p:childTnLst>
                              <p:par>
                                <p:cTn id="40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7750"/>
                            </p:stCondLst>
                            <p:childTnLst>
                              <p:par>
                                <p:cTn id="44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9000"/>
                            </p:stCondLst>
                            <p:childTnLst>
                              <p:par>
                                <p:cTn id="48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0250"/>
                            </p:stCondLst>
                            <p:childTnLst>
                              <p:par>
                                <p:cTn id="52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2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11500"/>
                            </p:stCondLst>
                            <p:childTnLst>
                              <p:par>
                                <p:cTn id="56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2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2750"/>
                            </p:stCondLst>
                            <p:childTnLst>
                              <p:par>
                                <p:cTn id="60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2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14000"/>
                            </p:stCondLst>
                            <p:childTnLst>
                              <p:par>
                                <p:cTn id="64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15250"/>
                            </p:stCondLst>
                            <p:childTnLst>
                              <p:par>
                                <p:cTn id="68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16500"/>
                            </p:stCondLst>
                            <p:childTnLst>
                              <p:par>
                                <p:cTn id="72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17750"/>
                            </p:stCondLst>
                            <p:childTnLst>
                              <p:par>
                                <p:cTn id="76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19000"/>
                            </p:stCondLst>
                            <p:childTnLst>
                              <p:par>
                                <p:cTn id="80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19" grpId="0"/>
      <p:bldP spid="26" grpId="0"/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  <p:bldP spid="35" grpId="0"/>
      <p:bldP spid="2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テキスト ボックス 201">
            <a:extLst>
              <a:ext uri="{FF2B5EF4-FFF2-40B4-BE49-F238E27FC236}">
                <a16:creationId xmlns:a16="http://schemas.microsoft.com/office/drawing/2014/main" id="{ACDF572F-23EB-4AD5-85B6-781560D212EF}"/>
              </a:ext>
            </a:extLst>
          </p:cNvPr>
          <p:cNvSpPr txBox="1"/>
          <p:nvPr/>
        </p:nvSpPr>
        <p:spPr>
          <a:xfrm>
            <a:off x="0" y="348187"/>
            <a:ext cx="1219199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6000" b="1" dirty="0">
                <a:ln w="12700">
                  <a:solidFill>
                    <a:schemeClr val="tx1"/>
                  </a:solidFill>
                </a:ln>
                <a:solidFill>
                  <a:srgbClr val="FFFF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正解は</a:t>
            </a:r>
            <a:endParaRPr kumimoji="1" lang="ja-JP" altLang="en-US" sz="6000" b="1" dirty="0">
              <a:ln w="12700">
                <a:solidFill>
                  <a:schemeClr val="tx1"/>
                </a:solidFill>
              </a:ln>
              <a:solidFill>
                <a:srgbClr val="FFFF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04" name="テキスト ボックス 203">
            <a:extLst>
              <a:ext uri="{FF2B5EF4-FFF2-40B4-BE49-F238E27FC236}">
                <a16:creationId xmlns:a16="http://schemas.microsoft.com/office/drawing/2014/main" id="{4B93C06C-17A7-4EEB-A35A-07ED5B63E11B}"/>
              </a:ext>
            </a:extLst>
          </p:cNvPr>
          <p:cNvSpPr txBox="1"/>
          <p:nvPr/>
        </p:nvSpPr>
        <p:spPr>
          <a:xfrm>
            <a:off x="0" y="5657671"/>
            <a:ext cx="1219199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7200" b="1" dirty="0">
                <a:ln w="12700">
                  <a:noFill/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かささぎ</a:t>
            </a:r>
          </a:p>
        </p:txBody>
      </p: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1FCD552F-8B93-4DAA-8AA6-2989E0D0A48C}"/>
              </a:ext>
            </a:extLst>
          </p:cNvPr>
          <p:cNvGrpSpPr/>
          <p:nvPr/>
        </p:nvGrpSpPr>
        <p:grpSpPr>
          <a:xfrm>
            <a:off x="160190" y="151298"/>
            <a:ext cx="1114133" cy="1114133"/>
            <a:chOff x="160190" y="151298"/>
            <a:chExt cx="2828816" cy="2828816"/>
          </a:xfrm>
        </p:grpSpPr>
        <p:sp>
          <p:nvSpPr>
            <p:cNvPr id="6" name="テキスト ボックス 5">
              <a:extLst>
                <a:ext uri="{FF2B5EF4-FFF2-40B4-BE49-F238E27FC236}">
                  <a16:creationId xmlns:a16="http://schemas.microsoft.com/office/drawing/2014/main" id="{EE007761-B405-48A6-9BDB-A68E723A05AF}"/>
                </a:ext>
              </a:extLst>
            </p:cNvPr>
            <p:cNvSpPr txBox="1"/>
            <p:nvPr/>
          </p:nvSpPr>
          <p:spPr>
            <a:xfrm>
              <a:off x="262470" y="387032"/>
              <a:ext cx="2602351" cy="2352745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sz="9600" b="1" dirty="0">
                  <a:solidFill>
                    <a:srgbClr val="FFC000">
                      <a:alpha val="50000"/>
                    </a:srgbClr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漢</a:t>
              </a:r>
              <a:endParaRPr lang="en-US" altLang="ja-JP" sz="9600" b="1" dirty="0">
                <a:solidFill>
                  <a:srgbClr val="FFC000">
                    <a:alpha val="50000"/>
                  </a:srgbClr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7" name="フレーム 6">
              <a:extLst>
                <a:ext uri="{FF2B5EF4-FFF2-40B4-BE49-F238E27FC236}">
                  <a16:creationId xmlns:a16="http://schemas.microsoft.com/office/drawing/2014/main" id="{64FEB7F6-F5EE-47CE-B604-B8FD7570AF1F}"/>
                </a:ext>
              </a:extLst>
            </p:cNvPr>
            <p:cNvSpPr/>
            <p:nvPr/>
          </p:nvSpPr>
          <p:spPr>
            <a:xfrm>
              <a:off x="160190" y="151298"/>
              <a:ext cx="2828816" cy="2828816"/>
            </a:xfrm>
            <a:prstGeom prst="frame">
              <a:avLst>
                <a:gd name="adj1" fmla="val 4741"/>
              </a:avLst>
            </a:prstGeom>
            <a:solidFill>
              <a:srgbClr val="FFC000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C659755F-31F4-47DD-951E-B196A658C00B}"/>
              </a:ext>
            </a:extLst>
          </p:cNvPr>
          <p:cNvGrpSpPr/>
          <p:nvPr/>
        </p:nvGrpSpPr>
        <p:grpSpPr>
          <a:xfrm>
            <a:off x="10877394" y="151298"/>
            <a:ext cx="1114133" cy="1114133"/>
            <a:chOff x="160190" y="151298"/>
            <a:chExt cx="2828816" cy="2828816"/>
          </a:xfrm>
        </p:grpSpPr>
        <p:sp>
          <p:nvSpPr>
            <p:cNvPr id="9" name="テキスト ボックス 8">
              <a:extLst>
                <a:ext uri="{FF2B5EF4-FFF2-40B4-BE49-F238E27FC236}">
                  <a16:creationId xmlns:a16="http://schemas.microsoft.com/office/drawing/2014/main" id="{FCC750F2-3438-4E0B-9C4B-D3048D236BD4}"/>
                </a:ext>
              </a:extLst>
            </p:cNvPr>
            <p:cNvSpPr txBox="1"/>
            <p:nvPr/>
          </p:nvSpPr>
          <p:spPr>
            <a:xfrm>
              <a:off x="262470" y="387032"/>
              <a:ext cx="2602351" cy="2352745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sz="9600" b="1" dirty="0">
                  <a:solidFill>
                    <a:srgbClr val="FFC000">
                      <a:alpha val="50000"/>
                    </a:srgbClr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字</a:t>
              </a:r>
              <a:endParaRPr lang="en-US" altLang="ja-JP" sz="9600" b="1" dirty="0">
                <a:solidFill>
                  <a:srgbClr val="FFC000">
                    <a:alpha val="50000"/>
                  </a:srgbClr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0" name="フレーム 9">
              <a:extLst>
                <a:ext uri="{FF2B5EF4-FFF2-40B4-BE49-F238E27FC236}">
                  <a16:creationId xmlns:a16="http://schemas.microsoft.com/office/drawing/2014/main" id="{3C3223E0-77A0-4F6A-8C10-3138307AFC4A}"/>
                </a:ext>
              </a:extLst>
            </p:cNvPr>
            <p:cNvSpPr/>
            <p:nvPr/>
          </p:nvSpPr>
          <p:spPr>
            <a:xfrm>
              <a:off x="160190" y="151298"/>
              <a:ext cx="2828816" cy="2828816"/>
            </a:xfrm>
            <a:prstGeom prst="frame">
              <a:avLst>
                <a:gd name="adj1" fmla="val 4741"/>
              </a:avLst>
            </a:prstGeom>
            <a:solidFill>
              <a:srgbClr val="FFC000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134" name="テキスト ボックス 133">
            <a:extLst>
              <a:ext uri="{FF2B5EF4-FFF2-40B4-BE49-F238E27FC236}">
                <a16:creationId xmlns:a16="http://schemas.microsoft.com/office/drawing/2014/main" id="{1D21A140-DB13-4D87-A66C-3E5B3F288147}"/>
              </a:ext>
            </a:extLst>
          </p:cNvPr>
          <p:cNvSpPr txBox="1"/>
          <p:nvPr/>
        </p:nvSpPr>
        <p:spPr>
          <a:xfrm>
            <a:off x="4080065" y="1862604"/>
            <a:ext cx="4031873" cy="47089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30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鵲</a:t>
            </a:r>
          </a:p>
        </p:txBody>
      </p:sp>
      <p:grpSp>
        <p:nvGrpSpPr>
          <p:cNvPr id="163" name="グループ化 162">
            <a:extLst>
              <a:ext uri="{FF2B5EF4-FFF2-40B4-BE49-F238E27FC236}">
                <a16:creationId xmlns:a16="http://schemas.microsoft.com/office/drawing/2014/main" id="{82410B2C-9DBB-4DE4-BC7F-765AF667697B}"/>
              </a:ext>
            </a:extLst>
          </p:cNvPr>
          <p:cNvGrpSpPr/>
          <p:nvPr/>
        </p:nvGrpSpPr>
        <p:grpSpPr>
          <a:xfrm>
            <a:off x="9196062" y="3959374"/>
            <a:ext cx="2429412" cy="1759777"/>
            <a:chOff x="675401" y="1034223"/>
            <a:chExt cx="5619287" cy="4070405"/>
          </a:xfrm>
        </p:grpSpPr>
        <p:sp>
          <p:nvSpPr>
            <p:cNvPr id="164" name="フリーフォーム: 図形 163">
              <a:extLst>
                <a:ext uri="{FF2B5EF4-FFF2-40B4-BE49-F238E27FC236}">
                  <a16:creationId xmlns:a16="http://schemas.microsoft.com/office/drawing/2014/main" id="{1549FF11-41EF-401B-9636-25A88283F73E}"/>
                </a:ext>
              </a:extLst>
            </p:cNvPr>
            <p:cNvSpPr/>
            <p:nvPr/>
          </p:nvSpPr>
          <p:spPr>
            <a:xfrm rot="5400000">
              <a:off x="2751630" y="3997813"/>
              <a:ext cx="928585" cy="967545"/>
            </a:xfrm>
            <a:custGeom>
              <a:avLst/>
              <a:gdLst>
                <a:gd name="connsiteX0" fmla="*/ 0 w 919696"/>
                <a:gd name="connsiteY0" fmla="*/ 203236 h 958284"/>
                <a:gd name="connsiteX1" fmla="*/ 36999 w 919696"/>
                <a:gd name="connsiteY1" fmla="*/ 166237 h 958284"/>
                <a:gd name="connsiteX2" fmla="*/ 225538 w 919696"/>
                <a:gd name="connsiteY2" fmla="*/ 166238 h 958284"/>
                <a:gd name="connsiteX3" fmla="*/ 233578 w 919696"/>
                <a:gd name="connsiteY3" fmla="*/ 169569 h 958284"/>
                <a:gd name="connsiteX4" fmla="*/ 252256 w 919696"/>
                <a:gd name="connsiteY4" fmla="*/ 170992 h 958284"/>
                <a:gd name="connsiteX5" fmla="*/ 686627 w 919696"/>
                <a:gd name="connsiteY5" fmla="*/ 390964 h 958284"/>
                <a:gd name="connsiteX6" fmla="*/ 692849 w 919696"/>
                <a:gd name="connsiteY6" fmla="*/ 292625 h 958284"/>
                <a:gd name="connsiteX7" fmla="*/ 831195 w 919696"/>
                <a:gd name="connsiteY7" fmla="*/ 0 h 958284"/>
                <a:gd name="connsiteX8" fmla="*/ 775936 w 919696"/>
                <a:gd name="connsiteY8" fmla="*/ 211284 h 958284"/>
                <a:gd name="connsiteX9" fmla="*/ 769621 w 919696"/>
                <a:gd name="connsiteY9" fmla="*/ 266745 h 958284"/>
                <a:gd name="connsiteX10" fmla="*/ 774193 w 919696"/>
                <a:gd name="connsiteY10" fmla="*/ 353650 h 958284"/>
                <a:gd name="connsiteX11" fmla="*/ 804790 w 919696"/>
                <a:gd name="connsiteY11" fmla="*/ 511053 h 958284"/>
                <a:gd name="connsiteX12" fmla="*/ 919696 w 919696"/>
                <a:gd name="connsiteY12" fmla="*/ 790158 h 958284"/>
                <a:gd name="connsiteX13" fmla="*/ 767862 w 919696"/>
                <a:gd name="connsiteY13" fmla="*/ 647441 h 958284"/>
                <a:gd name="connsiteX14" fmla="*/ 763036 w 919696"/>
                <a:gd name="connsiteY14" fmla="*/ 633675 h 958284"/>
                <a:gd name="connsiteX15" fmla="*/ 775937 w 919696"/>
                <a:gd name="connsiteY15" fmla="*/ 746956 h 958284"/>
                <a:gd name="connsiteX16" fmla="*/ 831196 w 919696"/>
                <a:gd name="connsiteY16" fmla="*/ 958239 h 958284"/>
                <a:gd name="connsiteX17" fmla="*/ 831195 w 919696"/>
                <a:gd name="connsiteY17" fmla="*/ 958239 h 958284"/>
                <a:gd name="connsiteX18" fmla="*/ 725027 w 919696"/>
                <a:gd name="connsiteY18" fmla="*/ 817908 h 958284"/>
                <a:gd name="connsiteX19" fmla="*/ 721365 w 919696"/>
                <a:gd name="connsiteY19" fmla="*/ 800581 h 958284"/>
                <a:gd name="connsiteX20" fmla="*/ 721997 w 919696"/>
                <a:gd name="connsiteY20" fmla="*/ 814219 h 958284"/>
                <a:gd name="connsiteX21" fmla="*/ 743558 w 919696"/>
                <a:gd name="connsiteY21" fmla="*/ 958284 h 958284"/>
                <a:gd name="connsiteX22" fmla="*/ 657160 w 919696"/>
                <a:gd name="connsiteY22" fmla="*/ 653432 h 958284"/>
                <a:gd name="connsiteX23" fmla="*/ 663950 w 919696"/>
                <a:gd name="connsiteY23" fmla="*/ 534769 h 958284"/>
                <a:gd name="connsiteX24" fmla="*/ 676684 w 919696"/>
                <a:gd name="connsiteY24" fmla="*/ 468124 h 958284"/>
                <a:gd name="connsiteX25" fmla="*/ 226164 w 919696"/>
                <a:gd name="connsiteY25" fmla="*/ 239975 h 958284"/>
                <a:gd name="connsiteX26" fmla="*/ 225537 w 919696"/>
                <a:gd name="connsiteY26" fmla="*/ 240235 h 958284"/>
                <a:gd name="connsiteX27" fmla="*/ 36999 w 919696"/>
                <a:gd name="connsiteY27" fmla="*/ 240235 h 958284"/>
                <a:gd name="connsiteX28" fmla="*/ 0 w 919696"/>
                <a:gd name="connsiteY28" fmla="*/ 203236 h 958284"/>
                <a:gd name="connsiteX0" fmla="*/ 0 w 919696"/>
                <a:gd name="connsiteY0" fmla="*/ 203236 h 958284"/>
                <a:gd name="connsiteX1" fmla="*/ 36999 w 919696"/>
                <a:gd name="connsiteY1" fmla="*/ 166237 h 958284"/>
                <a:gd name="connsiteX2" fmla="*/ 225538 w 919696"/>
                <a:gd name="connsiteY2" fmla="*/ 166238 h 958284"/>
                <a:gd name="connsiteX3" fmla="*/ 252256 w 919696"/>
                <a:gd name="connsiteY3" fmla="*/ 170992 h 958284"/>
                <a:gd name="connsiteX4" fmla="*/ 686627 w 919696"/>
                <a:gd name="connsiteY4" fmla="*/ 390964 h 958284"/>
                <a:gd name="connsiteX5" fmla="*/ 692849 w 919696"/>
                <a:gd name="connsiteY5" fmla="*/ 292625 h 958284"/>
                <a:gd name="connsiteX6" fmla="*/ 831195 w 919696"/>
                <a:gd name="connsiteY6" fmla="*/ 0 h 958284"/>
                <a:gd name="connsiteX7" fmla="*/ 775936 w 919696"/>
                <a:gd name="connsiteY7" fmla="*/ 211284 h 958284"/>
                <a:gd name="connsiteX8" fmla="*/ 769621 w 919696"/>
                <a:gd name="connsiteY8" fmla="*/ 266745 h 958284"/>
                <a:gd name="connsiteX9" fmla="*/ 774193 w 919696"/>
                <a:gd name="connsiteY9" fmla="*/ 353650 h 958284"/>
                <a:gd name="connsiteX10" fmla="*/ 804790 w 919696"/>
                <a:gd name="connsiteY10" fmla="*/ 511053 h 958284"/>
                <a:gd name="connsiteX11" fmla="*/ 919696 w 919696"/>
                <a:gd name="connsiteY11" fmla="*/ 790158 h 958284"/>
                <a:gd name="connsiteX12" fmla="*/ 767862 w 919696"/>
                <a:gd name="connsiteY12" fmla="*/ 647441 h 958284"/>
                <a:gd name="connsiteX13" fmla="*/ 763036 w 919696"/>
                <a:gd name="connsiteY13" fmla="*/ 633675 h 958284"/>
                <a:gd name="connsiteX14" fmla="*/ 775937 w 919696"/>
                <a:gd name="connsiteY14" fmla="*/ 746956 h 958284"/>
                <a:gd name="connsiteX15" fmla="*/ 831196 w 919696"/>
                <a:gd name="connsiteY15" fmla="*/ 958239 h 958284"/>
                <a:gd name="connsiteX16" fmla="*/ 831195 w 919696"/>
                <a:gd name="connsiteY16" fmla="*/ 958239 h 958284"/>
                <a:gd name="connsiteX17" fmla="*/ 725027 w 919696"/>
                <a:gd name="connsiteY17" fmla="*/ 817908 h 958284"/>
                <a:gd name="connsiteX18" fmla="*/ 721365 w 919696"/>
                <a:gd name="connsiteY18" fmla="*/ 800581 h 958284"/>
                <a:gd name="connsiteX19" fmla="*/ 721997 w 919696"/>
                <a:gd name="connsiteY19" fmla="*/ 814219 h 958284"/>
                <a:gd name="connsiteX20" fmla="*/ 743558 w 919696"/>
                <a:gd name="connsiteY20" fmla="*/ 958284 h 958284"/>
                <a:gd name="connsiteX21" fmla="*/ 657160 w 919696"/>
                <a:gd name="connsiteY21" fmla="*/ 653432 h 958284"/>
                <a:gd name="connsiteX22" fmla="*/ 663950 w 919696"/>
                <a:gd name="connsiteY22" fmla="*/ 534769 h 958284"/>
                <a:gd name="connsiteX23" fmla="*/ 676684 w 919696"/>
                <a:gd name="connsiteY23" fmla="*/ 468124 h 958284"/>
                <a:gd name="connsiteX24" fmla="*/ 226164 w 919696"/>
                <a:gd name="connsiteY24" fmla="*/ 239975 h 958284"/>
                <a:gd name="connsiteX25" fmla="*/ 225537 w 919696"/>
                <a:gd name="connsiteY25" fmla="*/ 240235 h 958284"/>
                <a:gd name="connsiteX26" fmla="*/ 36999 w 919696"/>
                <a:gd name="connsiteY26" fmla="*/ 240235 h 958284"/>
                <a:gd name="connsiteX27" fmla="*/ 0 w 919696"/>
                <a:gd name="connsiteY27" fmla="*/ 203236 h 958284"/>
                <a:gd name="connsiteX0" fmla="*/ 0 w 919696"/>
                <a:gd name="connsiteY0" fmla="*/ 203236 h 958284"/>
                <a:gd name="connsiteX1" fmla="*/ 36999 w 919696"/>
                <a:gd name="connsiteY1" fmla="*/ 166237 h 958284"/>
                <a:gd name="connsiteX2" fmla="*/ 225538 w 919696"/>
                <a:gd name="connsiteY2" fmla="*/ 166238 h 958284"/>
                <a:gd name="connsiteX3" fmla="*/ 252256 w 919696"/>
                <a:gd name="connsiteY3" fmla="*/ 170992 h 958284"/>
                <a:gd name="connsiteX4" fmla="*/ 686627 w 919696"/>
                <a:gd name="connsiteY4" fmla="*/ 390964 h 958284"/>
                <a:gd name="connsiteX5" fmla="*/ 692849 w 919696"/>
                <a:gd name="connsiteY5" fmla="*/ 292625 h 958284"/>
                <a:gd name="connsiteX6" fmla="*/ 831195 w 919696"/>
                <a:gd name="connsiteY6" fmla="*/ 0 h 958284"/>
                <a:gd name="connsiteX7" fmla="*/ 775936 w 919696"/>
                <a:gd name="connsiteY7" fmla="*/ 211284 h 958284"/>
                <a:gd name="connsiteX8" fmla="*/ 769621 w 919696"/>
                <a:gd name="connsiteY8" fmla="*/ 266745 h 958284"/>
                <a:gd name="connsiteX9" fmla="*/ 774193 w 919696"/>
                <a:gd name="connsiteY9" fmla="*/ 353650 h 958284"/>
                <a:gd name="connsiteX10" fmla="*/ 804790 w 919696"/>
                <a:gd name="connsiteY10" fmla="*/ 511053 h 958284"/>
                <a:gd name="connsiteX11" fmla="*/ 919696 w 919696"/>
                <a:gd name="connsiteY11" fmla="*/ 790158 h 958284"/>
                <a:gd name="connsiteX12" fmla="*/ 767862 w 919696"/>
                <a:gd name="connsiteY12" fmla="*/ 647441 h 958284"/>
                <a:gd name="connsiteX13" fmla="*/ 763036 w 919696"/>
                <a:gd name="connsiteY13" fmla="*/ 633675 h 958284"/>
                <a:gd name="connsiteX14" fmla="*/ 775937 w 919696"/>
                <a:gd name="connsiteY14" fmla="*/ 746956 h 958284"/>
                <a:gd name="connsiteX15" fmla="*/ 831196 w 919696"/>
                <a:gd name="connsiteY15" fmla="*/ 958239 h 958284"/>
                <a:gd name="connsiteX16" fmla="*/ 831195 w 919696"/>
                <a:gd name="connsiteY16" fmla="*/ 958239 h 958284"/>
                <a:gd name="connsiteX17" fmla="*/ 725027 w 919696"/>
                <a:gd name="connsiteY17" fmla="*/ 817908 h 958284"/>
                <a:gd name="connsiteX18" fmla="*/ 721365 w 919696"/>
                <a:gd name="connsiteY18" fmla="*/ 800581 h 958284"/>
                <a:gd name="connsiteX19" fmla="*/ 721997 w 919696"/>
                <a:gd name="connsiteY19" fmla="*/ 814219 h 958284"/>
                <a:gd name="connsiteX20" fmla="*/ 743558 w 919696"/>
                <a:gd name="connsiteY20" fmla="*/ 958284 h 958284"/>
                <a:gd name="connsiteX21" fmla="*/ 657160 w 919696"/>
                <a:gd name="connsiteY21" fmla="*/ 653432 h 958284"/>
                <a:gd name="connsiteX22" fmla="*/ 663950 w 919696"/>
                <a:gd name="connsiteY22" fmla="*/ 534769 h 958284"/>
                <a:gd name="connsiteX23" fmla="*/ 676684 w 919696"/>
                <a:gd name="connsiteY23" fmla="*/ 468124 h 958284"/>
                <a:gd name="connsiteX24" fmla="*/ 226164 w 919696"/>
                <a:gd name="connsiteY24" fmla="*/ 239975 h 958284"/>
                <a:gd name="connsiteX25" fmla="*/ 36999 w 919696"/>
                <a:gd name="connsiteY25" fmla="*/ 240235 h 958284"/>
                <a:gd name="connsiteX26" fmla="*/ 0 w 919696"/>
                <a:gd name="connsiteY26" fmla="*/ 203236 h 958284"/>
                <a:gd name="connsiteX0" fmla="*/ 0 w 919696"/>
                <a:gd name="connsiteY0" fmla="*/ 203236 h 958284"/>
                <a:gd name="connsiteX1" fmla="*/ 36999 w 919696"/>
                <a:gd name="connsiteY1" fmla="*/ 166237 h 958284"/>
                <a:gd name="connsiteX2" fmla="*/ 225538 w 919696"/>
                <a:gd name="connsiteY2" fmla="*/ 166238 h 958284"/>
                <a:gd name="connsiteX3" fmla="*/ 252256 w 919696"/>
                <a:gd name="connsiteY3" fmla="*/ 170992 h 958284"/>
                <a:gd name="connsiteX4" fmla="*/ 686627 w 919696"/>
                <a:gd name="connsiteY4" fmla="*/ 390964 h 958284"/>
                <a:gd name="connsiteX5" fmla="*/ 692849 w 919696"/>
                <a:gd name="connsiteY5" fmla="*/ 292625 h 958284"/>
                <a:gd name="connsiteX6" fmla="*/ 831195 w 919696"/>
                <a:gd name="connsiteY6" fmla="*/ 0 h 958284"/>
                <a:gd name="connsiteX7" fmla="*/ 775936 w 919696"/>
                <a:gd name="connsiteY7" fmla="*/ 211284 h 958284"/>
                <a:gd name="connsiteX8" fmla="*/ 769621 w 919696"/>
                <a:gd name="connsiteY8" fmla="*/ 266745 h 958284"/>
                <a:gd name="connsiteX9" fmla="*/ 774193 w 919696"/>
                <a:gd name="connsiteY9" fmla="*/ 353650 h 958284"/>
                <a:gd name="connsiteX10" fmla="*/ 792797 w 919696"/>
                <a:gd name="connsiteY10" fmla="*/ 532643 h 958284"/>
                <a:gd name="connsiteX11" fmla="*/ 919696 w 919696"/>
                <a:gd name="connsiteY11" fmla="*/ 790158 h 958284"/>
                <a:gd name="connsiteX12" fmla="*/ 767862 w 919696"/>
                <a:gd name="connsiteY12" fmla="*/ 647441 h 958284"/>
                <a:gd name="connsiteX13" fmla="*/ 763036 w 919696"/>
                <a:gd name="connsiteY13" fmla="*/ 633675 h 958284"/>
                <a:gd name="connsiteX14" fmla="*/ 775937 w 919696"/>
                <a:gd name="connsiteY14" fmla="*/ 746956 h 958284"/>
                <a:gd name="connsiteX15" fmla="*/ 831196 w 919696"/>
                <a:gd name="connsiteY15" fmla="*/ 958239 h 958284"/>
                <a:gd name="connsiteX16" fmla="*/ 831195 w 919696"/>
                <a:gd name="connsiteY16" fmla="*/ 958239 h 958284"/>
                <a:gd name="connsiteX17" fmla="*/ 725027 w 919696"/>
                <a:gd name="connsiteY17" fmla="*/ 817908 h 958284"/>
                <a:gd name="connsiteX18" fmla="*/ 721365 w 919696"/>
                <a:gd name="connsiteY18" fmla="*/ 800581 h 958284"/>
                <a:gd name="connsiteX19" fmla="*/ 721997 w 919696"/>
                <a:gd name="connsiteY19" fmla="*/ 814219 h 958284"/>
                <a:gd name="connsiteX20" fmla="*/ 743558 w 919696"/>
                <a:gd name="connsiteY20" fmla="*/ 958284 h 958284"/>
                <a:gd name="connsiteX21" fmla="*/ 657160 w 919696"/>
                <a:gd name="connsiteY21" fmla="*/ 653432 h 958284"/>
                <a:gd name="connsiteX22" fmla="*/ 663950 w 919696"/>
                <a:gd name="connsiteY22" fmla="*/ 534769 h 958284"/>
                <a:gd name="connsiteX23" fmla="*/ 676684 w 919696"/>
                <a:gd name="connsiteY23" fmla="*/ 468124 h 958284"/>
                <a:gd name="connsiteX24" fmla="*/ 226164 w 919696"/>
                <a:gd name="connsiteY24" fmla="*/ 239975 h 958284"/>
                <a:gd name="connsiteX25" fmla="*/ 36999 w 919696"/>
                <a:gd name="connsiteY25" fmla="*/ 240235 h 958284"/>
                <a:gd name="connsiteX26" fmla="*/ 0 w 919696"/>
                <a:gd name="connsiteY26" fmla="*/ 203236 h 958284"/>
                <a:gd name="connsiteX0" fmla="*/ 0 w 919696"/>
                <a:gd name="connsiteY0" fmla="*/ 203236 h 958284"/>
                <a:gd name="connsiteX1" fmla="*/ 36999 w 919696"/>
                <a:gd name="connsiteY1" fmla="*/ 166237 h 958284"/>
                <a:gd name="connsiteX2" fmla="*/ 225538 w 919696"/>
                <a:gd name="connsiteY2" fmla="*/ 166238 h 958284"/>
                <a:gd name="connsiteX3" fmla="*/ 252256 w 919696"/>
                <a:gd name="connsiteY3" fmla="*/ 170992 h 958284"/>
                <a:gd name="connsiteX4" fmla="*/ 686627 w 919696"/>
                <a:gd name="connsiteY4" fmla="*/ 390964 h 958284"/>
                <a:gd name="connsiteX5" fmla="*/ 692849 w 919696"/>
                <a:gd name="connsiteY5" fmla="*/ 292625 h 958284"/>
                <a:gd name="connsiteX6" fmla="*/ 831195 w 919696"/>
                <a:gd name="connsiteY6" fmla="*/ 0 h 958284"/>
                <a:gd name="connsiteX7" fmla="*/ 775936 w 919696"/>
                <a:gd name="connsiteY7" fmla="*/ 211284 h 958284"/>
                <a:gd name="connsiteX8" fmla="*/ 769621 w 919696"/>
                <a:gd name="connsiteY8" fmla="*/ 266745 h 958284"/>
                <a:gd name="connsiteX9" fmla="*/ 774193 w 919696"/>
                <a:gd name="connsiteY9" fmla="*/ 353650 h 958284"/>
                <a:gd name="connsiteX10" fmla="*/ 792797 w 919696"/>
                <a:gd name="connsiteY10" fmla="*/ 532643 h 958284"/>
                <a:gd name="connsiteX11" fmla="*/ 919696 w 919696"/>
                <a:gd name="connsiteY11" fmla="*/ 790158 h 958284"/>
                <a:gd name="connsiteX12" fmla="*/ 767862 w 919696"/>
                <a:gd name="connsiteY12" fmla="*/ 647441 h 958284"/>
                <a:gd name="connsiteX13" fmla="*/ 763036 w 919696"/>
                <a:gd name="connsiteY13" fmla="*/ 633675 h 958284"/>
                <a:gd name="connsiteX14" fmla="*/ 775937 w 919696"/>
                <a:gd name="connsiteY14" fmla="*/ 746956 h 958284"/>
                <a:gd name="connsiteX15" fmla="*/ 831196 w 919696"/>
                <a:gd name="connsiteY15" fmla="*/ 958239 h 958284"/>
                <a:gd name="connsiteX16" fmla="*/ 831195 w 919696"/>
                <a:gd name="connsiteY16" fmla="*/ 958239 h 958284"/>
                <a:gd name="connsiteX17" fmla="*/ 725027 w 919696"/>
                <a:gd name="connsiteY17" fmla="*/ 817908 h 958284"/>
                <a:gd name="connsiteX18" fmla="*/ 721365 w 919696"/>
                <a:gd name="connsiteY18" fmla="*/ 800581 h 958284"/>
                <a:gd name="connsiteX19" fmla="*/ 721997 w 919696"/>
                <a:gd name="connsiteY19" fmla="*/ 814219 h 958284"/>
                <a:gd name="connsiteX20" fmla="*/ 743558 w 919696"/>
                <a:gd name="connsiteY20" fmla="*/ 958284 h 958284"/>
                <a:gd name="connsiteX21" fmla="*/ 657160 w 919696"/>
                <a:gd name="connsiteY21" fmla="*/ 653432 h 958284"/>
                <a:gd name="connsiteX22" fmla="*/ 663950 w 919696"/>
                <a:gd name="connsiteY22" fmla="*/ 534769 h 958284"/>
                <a:gd name="connsiteX23" fmla="*/ 676684 w 919696"/>
                <a:gd name="connsiteY23" fmla="*/ 468124 h 958284"/>
                <a:gd name="connsiteX24" fmla="*/ 226164 w 919696"/>
                <a:gd name="connsiteY24" fmla="*/ 239975 h 958284"/>
                <a:gd name="connsiteX25" fmla="*/ 36999 w 919696"/>
                <a:gd name="connsiteY25" fmla="*/ 240235 h 958284"/>
                <a:gd name="connsiteX26" fmla="*/ 0 w 919696"/>
                <a:gd name="connsiteY26" fmla="*/ 203236 h 958284"/>
                <a:gd name="connsiteX0" fmla="*/ 0 w 919696"/>
                <a:gd name="connsiteY0" fmla="*/ 203236 h 958284"/>
                <a:gd name="connsiteX1" fmla="*/ 36999 w 919696"/>
                <a:gd name="connsiteY1" fmla="*/ 166237 h 958284"/>
                <a:gd name="connsiteX2" fmla="*/ 225538 w 919696"/>
                <a:gd name="connsiteY2" fmla="*/ 166238 h 958284"/>
                <a:gd name="connsiteX3" fmla="*/ 252256 w 919696"/>
                <a:gd name="connsiteY3" fmla="*/ 170992 h 958284"/>
                <a:gd name="connsiteX4" fmla="*/ 686627 w 919696"/>
                <a:gd name="connsiteY4" fmla="*/ 390964 h 958284"/>
                <a:gd name="connsiteX5" fmla="*/ 692849 w 919696"/>
                <a:gd name="connsiteY5" fmla="*/ 292625 h 958284"/>
                <a:gd name="connsiteX6" fmla="*/ 831195 w 919696"/>
                <a:gd name="connsiteY6" fmla="*/ 0 h 958284"/>
                <a:gd name="connsiteX7" fmla="*/ 775936 w 919696"/>
                <a:gd name="connsiteY7" fmla="*/ 211284 h 958284"/>
                <a:gd name="connsiteX8" fmla="*/ 774193 w 919696"/>
                <a:gd name="connsiteY8" fmla="*/ 353650 h 958284"/>
                <a:gd name="connsiteX9" fmla="*/ 792797 w 919696"/>
                <a:gd name="connsiteY9" fmla="*/ 532643 h 958284"/>
                <a:gd name="connsiteX10" fmla="*/ 919696 w 919696"/>
                <a:gd name="connsiteY10" fmla="*/ 790158 h 958284"/>
                <a:gd name="connsiteX11" fmla="*/ 767862 w 919696"/>
                <a:gd name="connsiteY11" fmla="*/ 647441 h 958284"/>
                <a:gd name="connsiteX12" fmla="*/ 763036 w 919696"/>
                <a:gd name="connsiteY12" fmla="*/ 633675 h 958284"/>
                <a:gd name="connsiteX13" fmla="*/ 775937 w 919696"/>
                <a:gd name="connsiteY13" fmla="*/ 746956 h 958284"/>
                <a:gd name="connsiteX14" fmla="*/ 831196 w 919696"/>
                <a:gd name="connsiteY14" fmla="*/ 958239 h 958284"/>
                <a:gd name="connsiteX15" fmla="*/ 831195 w 919696"/>
                <a:gd name="connsiteY15" fmla="*/ 958239 h 958284"/>
                <a:gd name="connsiteX16" fmla="*/ 725027 w 919696"/>
                <a:gd name="connsiteY16" fmla="*/ 817908 h 958284"/>
                <a:gd name="connsiteX17" fmla="*/ 721365 w 919696"/>
                <a:gd name="connsiteY17" fmla="*/ 800581 h 958284"/>
                <a:gd name="connsiteX18" fmla="*/ 721997 w 919696"/>
                <a:gd name="connsiteY18" fmla="*/ 814219 h 958284"/>
                <a:gd name="connsiteX19" fmla="*/ 743558 w 919696"/>
                <a:gd name="connsiteY19" fmla="*/ 958284 h 958284"/>
                <a:gd name="connsiteX20" fmla="*/ 657160 w 919696"/>
                <a:gd name="connsiteY20" fmla="*/ 653432 h 958284"/>
                <a:gd name="connsiteX21" fmla="*/ 663950 w 919696"/>
                <a:gd name="connsiteY21" fmla="*/ 534769 h 958284"/>
                <a:gd name="connsiteX22" fmla="*/ 676684 w 919696"/>
                <a:gd name="connsiteY22" fmla="*/ 468124 h 958284"/>
                <a:gd name="connsiteX23" fmla="*/ 226164 w 919696"/>
                <a:gd name="connsiteY23" fmla="*/ 239975 h 958284"/>
                <a:gd name="connsiteX24" fmla="*/ 36999 w 919696"/>
                <a:gd name="connsiteY24" fmla="*/ 240235 h 958284"/>
                <a:gd name="connsiteX25" fmla="*/ 0 w 919696"/>
                <a:gd name="connsiteY25" fmla="*/ 203236 h 958284"/>
                <a:gd name="connsiteX0" fmla="*/ 0 w 919696"/>
                <a:gd name="connsiteY0" fmla="*/ 203236 h 958284"/>
                <a:gd name="connsiteX1" fmla="*/ 36999 w 919696"/>
                <a:gd name="connsiteY1" fmla="*/ 166237 h 958284"/>
                <a:gd name="connsiteX2" fmla="*/ 225538 w 919696"/>
                <a:gd name="connsiteY2" fmla="*/ 166238 h 958284"/>
                <a:gd name="connsiteX3" fmla="*/ 252256 w 919696"/>
                <a:gd name="connsiteY3" fmla="*/ 170992 h 958284"/>
                <a:gd name="connsiteX4" fmla="*/ 686627 w 919696"/>
                <a:gd name="connsiteY4" fmla="*/ 390964 h 958284"/>
                <a:gd name="connsiteX5" fmla="*/ 692849 w 919696"/>
                <a:gd name="connsiteY5" fmla="*/ 292625 h 958284"/>
                <a:gd name="connsiteX6" fmla="*/ 831195 w 919696"/>
                <a:gd name="connsiteY6" fmla="*/ 0 h 958284"/>
                <a:gd name="connsiteX7" fmla="*/ 775936 w 919696"/>
                <a:gd name="connsiteY7" fmla="*/ 211284 h 958284"/>
                <a:gd name="connsiteX8" fmla="*/ 774193 w 919696"/>
                <a:gd name="connsiteY8" fmla="*/ 353650 h 958284"/>
                <a:gd name="connsiteX9" fmla="*/ 792797 w 919696"/>
                <a:gd name="connsiteY9" fmla="*/ 532643 h 958284"/>
                <a:gd name="connsiteX10" fmla="*/ 919696 w 919696"/>
                <a:gd name="connsiteY10" fmla="*/ 790158 h 958284"/>
                <a:gd name="connsiteX11" fmla="*/ 767862 w 919696"/>
                <a:gd name="connsiteY11" fmla="*/ 647441 h 958284"/>
                <a:gd name="connsiteX12" fmla="*/ 763036 w 919696"/>
                <a:gd name="connsiteY12" fmla="*/ 633675 h 958284"/>
                <a:gd name="connsiteX13" fmla="*/ 775937 w 919696"/>
                <a:gd name="connsiteY13" fmla="*/ 746956 h 958284"/>
                <a:gd name="connsiteX14" fmla="*/ 831196 w 919696"/>
                <a:gd name="connsiteY14" fmla="*/ 958239 h 958284"/>
                <a:gd name="connsiteX15" fmla="*/ 831195 w 919696"/>
                <a:gd name="connsiteY15" fmla="*/ 958239 h 958284"/>
                <a:gd name="connsiteX16" fmla="*/ 725027 w 919696"/>
                <a:gd name="connsiteY16" fmla="*/ 817908 h 958284"/>
                <a:gd name="connsiteX17" fmla="*/ 721365 w 919696"/>
                <a:gd name="connsiteY17" fmla="*/ 800581 h 958284"/>
                <a:gd name="connsiteX18" fmla="*/ 721997 w 919696"/>
                <a:gd name="connsiteY18" fmla="*/ 814219 h 958284"/>
                <a:gd name="connsiteX19" fmla="*/ 743558 w 919696"/>
                <a:gd name="connsiteY19" fmla="*/ 958284 h 958284"/>
                <a:gd name="connsiteX20" fmla="*/ 657160 w 919696"/>
                <a:gd name="connsiteY20" fmla="*/ 653432 h 958284"/>
                <a:gd name="connsiteX21" fmla="*/ 663950 w 919696"/>
                <a:gd name="connsiteY21" fmla="*/ 534769 h 958284"/>
                <a:gd name="connsiteX22" fmla="*/ 676684 w 919696"/>
                <a:gd name="connsiteY22" fmla="*/ 468124 h 958284"/>
                <a:gd name="connsiteX23" fmla="*/ 226164 w 919696"/>
                <a:gd name="connsiteY23" fmla="*/ 239975 h 958284"/>
                <a:gd name="connsiteX24" fmla="*/ 36999 w 919696"/>
                <a:gd name="connsiteY24" fmla="*/ 240235 h 958284"/>
                <a:gd name="connsiteX25" fmla="*/ 0 w 919696"/>
                <a:gd name="connsiteY25" fmla="*/ 203236 h 958284"/>
                <a:gd name="connsiteX0" fmla="*/ 0 w 919696"/>
                <a:gd name="connsiteY0" fmla="*/ 203236 h 958284"/>
                <a:gd name="connsiteX1" fmla="*/ 36999 w 919696"/>
                <a:gd name="connsiteY1" fmla="*/ 166237 h 958284"/>
                <a:gd name="connsiteX2" fmla="*/ 225538 w 919696"/>
                <a:gd name="connsiteY2" fmla="*/ 166238 h 958284"/>
                <a:gd name="connsiteX3" fmla="*/ 252256 w 919696"/>
                <a:gd name="connsiteY3" fmla="*/ 170992 h 958284"/>
                <a:gd name="connsiteX4" fmla="*/ 686627 w 919696"/>
                <a:gd name="connsiteY4" fmla="*/ 390964 h 958284"/>
                <a:gd name="connsiteX5" fmla="*/ 692849 w 919696"/>
                <a:gd name="connsiteY5" fmla="*/ 292625 h 958284"/>
                <a:gd name="connsiteX6" fmla="*/ 831195 w 919696"/>
                <a:gd name="connsiteY6" fmla="*/ 0 h 958284"/>
                <a:gd name="connsiteX7" fmla="*/ 775936 w 919696"/>
                <a:gd name="connsiteY7" fmla="*/ 211284 h 958284"/>
                <a:gd name="connsiteX8" fmla="*/ 762200 w 919696"/>
                <a:gd name="connsiteY8" fmla="*/ 357248 h 958284"/>
                <a:gd name="connsiteX9" fmla="*/ 792797 w 919696"/>
                <a:gd name="connsiteY9" fmla="*/ 532643 h 958284"/>
                <a:gd name="connsiteX10" fmla="*/ 919696 w 919696"/>
                <a:gd name="connsiteY10" fmla="*/ 790158 h 958284"/>
                <a:gd name="connsiteX11" fmla="*/ 767862 w 919696"/>
                <a:gd name="connsiteY11" fmla="*/ 647441 h 958284"/>
                <a:gd name="connsiteX12" fmla="*/ 763036 w 919696"/>
                <a:gd name="connsiteY12" fmla="*/ 633675 h 958284"/>
                <a:gd name="connsiteX13" fmla="*/ 775937 w 919696"/>
                <a:gd name="connsiteY13" fmla="*/ 746956 h 958284"/>
                <a:gd name="connsiteX14" fmla="*/ 831196 w 919696"/>
                <a:gd name="connsiteY14" fmla="*/ 958239 h 958284"/>
                <a:gd name="connsiteX15" fmla="*/ 831195 w 919696"/>
                <a:gd name="connsiteY15" fmla="*/ 958239 h 958284"/>
                <a:gd name="connsiteX16" fmla="*/ 725027 w 919696"/>
                <a:gd name="connsiteY16" fmla="*/ 817908 h 958284"/>
                <a:gd name="connsiteX17" fmla="*/ 721365 w 919696"/>
                <a:gd name="connsiteY17" fmla="*/ 800581 h 958284"/>
                <a:gd name="connsiteX18" fmla="*/ 721997 w 919696"/>
                <a:gd name="connsiteY18" fmla="*/ 814219 h 958284"/>
                <a:gd name="connsiteX19" fmla="*/ 743558 w 919696"/>
                <a:gd name="connsiteY19" fmla="*/ 958284 h 958284"/>
                <a:gd name="connsiteX20" fmla="*/ 657160 w 919696"/>
                <a:gd name="connsiteY20" fmla="*/ 653432 h 958284"/>
                <a:gd name="connsiteX21" fmla="*/ 663950 w 919696"/>
                <a:gd name="connsiteY21" fmla="*/ 534769 h 958284"/>
                <a:gd name="connsiteX22" fmla="*/ 676684 w 919696"/>
                <a:gd name="connsiteY22" fmla="*/ 468124 h 958284"/>
                <a:gd name="connsiteX23" fmla="*/ 226164 w 919696"/>
                <a:gd name="connsiteY23" fmla="*/ 239975 h 958284"/>
                <a:gd name="connsiteX24" fmla="*/ 36999 w 919696"/>
                <a:gd name="connsiteY24" fmla="*/ 240235 h 958284"/>
                <a:gd name="connsiteX25" fmla="*/ 0 w 919696"/>
                <a:gd name="connsiteY25" fmla="*/ 203236 h 958284"/>
                <a:gd name="connsiteX0" fmla="*/ 0 w 919696"/>
                <a:gd name="connsiteY0" fmla="*/ 203236 h 958284"/>
                <a:gd name="connsiteX1" fmla="*/ 36999 w 919696"/>
                <a:gd name="connsiteY1" fmla="*/ 166237 h 958284"/>
                <a:gd name="connsiteX2" fmla="*/ 225538 w 919696"/>
                <a:gd name="connsiteY2" fmla="*/ 166238 h 958284"/>
                <a:gd name="connsiteX3" fmla="*/ 252256 w 919696"/>
                <a:gd name="connsiteY3" fmla="*/ 170992 h 958284"/>
                <a:gd name="connsiteX4" fmla="*/ 686627 w 919696"/>
                <a:gd name="connsiteY4" fmla="*/ 390964 h 958284"/>
                <a:gd name="connsiteX5" fmla="*/ 692849 w 919696"/>
                <a:gd name="connsiteY5" fmla="*/ 292625 h 958284"/>
                <a:gd name="connsiteX6" fmla="*/ 831195 w 919696"/>
                <a:gd name="connsiteY6" fmla="*/ 0 h 958284"/>
                <a:gd name="connsiteX7" fmla="*/ 762200 w 919696"/>
                <a:gd name="connsiteY7" fmla="*/ 357248 h 958284"/>
                <a:gd name="connsiteX8" fmla="*/ 792797 w 919696"/>
                <a:gd name="connsiteY8" fmla="*/ 532643 h 958284"/>
                <a:gd name="connsiteX9" fmla="*/ 919696 w 919696"/>
                <a:gd name="connsiteY9" fmla="*/ 790158 h 958284"/>
                <a:gd name="connsiteX10" fmla="*/ 767862 w 919696"/>
                <a:gd name="connsiteY10" fmla="*/ 647441 h 958284"/>
                <a:gd name="connsiteX11" fmla="*/ 763036 w 919696"/>
                <a:gd name="connsiteY11" fmla="*/ 633675 h 958284"/>
                <a:gd name="connsiteX12" fmla="*/ 775937 w 919696"/>
                <a:gd name="connsiteY12" fmla="*/ 746956 h 958284"/>
                <a:gd name="connsiteX13" fmla="*/ 831196 w 919696"/>
                <a:gd name="connsiteY13" fmla="*/ 958239 h 958284"/>
                <a:gd name="connsiteX14" fmla="*/ 831195 w 919696"/>
                <a:gd name="connsiteY14" fmla="*/ 958239 h 958284"/>
                <a:gd name="connsiteX15" fmla="*/ 725027 w 919696"/>
                <a:gd name="connsiteY15" fmla="*/ 817908 h 958284"/>
                <a:gd name="connsiteX16" fmla="*/ 721365 w 919696"/>
                <a:gd name="connsiteY16" fmla="*/ 800581 h 958284"/>
                <a:gd name="connsiteX17" fmla="*/ 721997 w 919696"/>
                <a:gd name="connsiteY17" fmla="*/ 814219 h 958284"/>
                <a:gd name="connsiteX18" fmla="*/ 743558 w 919696"/>
                <a:gd name="connsiteY18" fmla="*/ 958284 h 958284"/>
                <a:gd name="connsiteX19" fmla="*/ 657160 w 919696"/>
                <a:gd name="connsiteY19" fmla="*/ 653432 h 958284"/>
                <a:gd name="connsiteX20" fmla="*/ 663950 w 919696"/>
                <a:gd name="connsiteY20" fmla="*/ 534769 h 958284"/>
                <a:gd name="connsiteX21" fmla="*/ 676684 w 919696"/>
                <a:gd name="connsiteY21" fmla="*/ 468124 h 958284"/>
                <a:gd name="connsiteX22" fmla="*/ 226164 w 919696"/>
                <a:gd name="connsiteY22" fmla="*/ 239975 h 958284"/>
                <a:gd name="connsiteX23" fmla="*/ 36999 w 919696"/>
                <a:gd name="connsiteY23" fmla="*/ 240235 h 958284"/>
                <a:gd name="connsiteX24" fmla="*/ 0 w 919696"/>
                <a:gd name="connsiteY24" fmla="*/ 203236 h 958284"/>
                <a:gd name="connsiteX0" fmla="*/ 0 w 919696"/>
                <a:gd name="connsiteY0" fmla="*/ 203236 h 958284"/>
                <a:gd name="connsiteX1" fmla="*/ 36999 w 919696"/>
                <a:gd name="connsiteY1" fmla="*/ 166237 h 958284"/>
                <a:gd name="connsiteX2" fmla="*/ 225538 w 919696"/>
                <a:gd name="connsiteY2" fmla="*/ 166238 h 958284"/>
                <a:gd name="connsiteX3" fmla="*/ 252256 w 919696"/>
                <a:gd name="connsiteY3" fmla="*/ 170992 h 958284"/>
                <a:gd name="connsiteX4" fmla="*/ 686627 w 919696"/>
                <a:gd name="connsiteY4" fmla="*/ 390964 h 958284"/>
                <a:gd name="connsiteX5" fmla="*/ 692849 w 919696"/>
                <a:gd name="connsiteY5" fmla="*/ 292625 h 958284"/>
                <a:gd name="connsiteX6" fmla="*/ 831195 w 919696"/>
                <a:gd name="connsiteY6" fmla="*/ 0 h 958284"/>
                <a:gd name="connsiteX7" fmla="*/ 762200 w 919696"/>
                <a:gd name="connsiteY7" fmla="*/ 357248 h 958284"/>
                <a:gd name="connsiteX8" fmla="*/ 919696 w 919696"/>
                <a:gd name="connsiteY8" fmla="*/ 790158 h 958284"/>
                <a:gd name="connsiteX9" fmla="*/ 767862 w 919696"/>
                <a:gd name="connsiteY9" fmla="*/ 647441 h 958284"/>
                <a:gd name="connsiteX10" fmla="*/ 763036 w 919696"/>
                <a:gd name="connsiteY10" fmla="*/ 633675 h 958284"/>
                <a:gd name="connsiteX11" fmla="*/ 775937 w 919696"/>
                <a:gd name="connsiteY11" fmla="*/ 746956 h 958284"/>
                <a:gd name="connsiteX12" fmla="*/ 831196 w 919696"/>
                <a:gd name="connsiteY12" fmla="*/ 958239 h 958284"/>
                <a:gd name="connsiteX13" fmla="*/ 831195 w 919696"/>
                <a:gd name="connsiteY13" fmla="*/ 958239 h 958284"/>
                <a:gd name="connsiteX14" fmla="*/ 725027 w 919696"/>
                <a:gd name="connsiteY14" fmla="*/ 817908 h 958284"/>
                <a:gd name="connsiteX15" fmla="*/ 721365 w 919696"/>
                <a:gd name="connsiteY15" fmla="*/ 800581 h 958284"/>
                <a:gd name="connsiteX16" fmla="*/ 721997 w 919696"/>
                <a:gd name="connsiteY16" fmla="*/ 814219 h 958284"/>
                <a:gd name="connsiteX17" fmla="*/ 743558 w 919696"/>
                <a:gd name="connsiteY17" fmla="*/ 958284 h 958284"/>
                <a:gd name="connsiteX18" fmla="*/ 657160 w 919696"/>
                <a:gd name="connsiteY18" fmla="*/ 653432 h 958284"/>
                <a:gd name="connsiteX19" fmla="*/ 663950 w 919696"/>
                <a:gd name="connsiteY19" fmla="*/ 534769 h 958284"/>
                <a:gd name="connsiteX20" fmla="*/ 676684 w 919696"/>
                <a:gd name="connsiteY20" fmla="*/ 468124 h 958284"/>
                <a:gd name="connsiteX21" fmla="*/ 226164 w 919696"/>
                <a:gd name="connsiteY21" fmla="*/ 239975 h 958284"/>
                <a:gd name="connsiteX22" fmla="*/ 36999 w 919696"/>
                <a:gd name="connsiteY22" fmla="*/ 240235 h 958284"/>
                <a:gd name="connsiteX23" fmla="*/ 0 w 919696"/>
                <a:gd name="connsiteY23" fmla="*/ 203236 h 958284"/>
                <a:gd name="connsiteX0" fmla="*/ 0 w 919696"/>
                <a:gd name="connsiteY0" fmla="*/ 203236 h 958284"/>
                <a:gd name="connsiteX1" fmla="*/ 36999 w 919696"/>
                <a:gd name="connsiteY1" fmla="*/ 166237 h 958284"/>
                <a:gd name="connsiteX2" fmla="*/ 225538 w 919696"/>
                <a:gd name="connsiteY2" fmla="*/ 166238 h 958284"/>
                <a:gd name="connsiteX3" fmla="*/ 252256 w 919696"/>
                <a:gd name="connsiteY3" fmla="*/ 170992 h 958284"/>
                <a:gd name="connsiteX4" fmla="*/ 686627 w 919696"/>
                <a:gd name="connsiteY4" fmla="*/ 390964 h 958284"/>
                <a:gd name="connsiteX5" fmla="*/ 692849 w 919696"/>
                <a:gd name="connsiteY5" fmla="*/ 292625 h 958284"/>
                <a:gd name="connsiteX6" fmla="*/ 831195 w 919696"/>
                <a:gd name="connsiteY6" fmla="*/ 0 h 958284"/>
                <a:gd name="connsiteX7" fmla="*/ 762200 w 919696"/>
                <a:gd name="connsiteY7" fmla="*/ 357248 h 958284"/>
                <a:gd name="connsiteX8" fmla="*/ 919696 w 919696"/>
                <a:gd name="connsiteY8" fmla="*/ 790158 h 958284"/>
                <a:gd name="connsiteX9" fmla="*/ 767862 w 919696"/>
                <a:gd name="connsiteY9" fmla="*/ 647441 h 958284"/>
                <a:gd name="connsiteX10" fmla="*/ 763036 w 919696"/>
                <a:gd name="connsiteY10" fmla="*/ 633675 h 958284"/>
                <a:gd name="connsiteX11" fmla="*/ 775937 w 919696"/>
                <a:gd name="connsiteY11" fmla="*/ 746956 h 958284"/>
                <a:gd name="connsiteX12" fmla="*/ 831196 w 919696"/>
                <a:gd name="connsiteY12" fmla="*/ 958239 h 958284"/>
                <a:gd name="connsiteX13" fmla="*/ 831195 w 919696"/>
                <a:gd name="connsiteY13" fmla="*/ 958239 h 958284"/>
                <a:gd name="connsiteX14" fmla="*/ 725027 w 919696"/>
                <a:gd name="connsiteY14" fmla="*/ 817908 h 958284"/>
                <a:gd name="connsiteX15" fmla="*/ 721365 w 919696"/>
                <a:gd name="connsiteY15" fmla="*/ 800581 h 958284"/>
                <a:gd name="connsiteX16" fmla="*/ 721997 w 919696"/>
                <a:gd name="connsiteY16" fmla="*/ 814219 h 958284"/>
                <a:gd name="connsiteX17" fmla="*/ 743558 w 919696"/>
                <a:gd name="connsiteY17" fmla="*/ 958284 h 958284"/>
                <a:gd name="connsiteX18" fmla="*/ 657160 w 919696"/>
                <a:gd name="connsiteY18" fmla="*/ 653432 h 958284"/>
                <a:gd name="connsiteX19" fmla="*/ 663950 w 919696"/>
                <a:gd name="connsiteY19" fmla="*/ 534769 h 958284"/>
                <a:gd name="connsiteX20" fmla="*/ 676684 w 919696"/>
                <a:gd name="connsiteY20" fmla="*/ 468124 h 958284"/>
                <a:gd name="connsiteX21" fmla="*/ 226164 w 919696"/>
                <a:gd name="connsiteY21" fmla="*/ 239975 h 958284"/>
                <a:gd name="connsiteX22" fmla="*/ 36999 w 919696"/>
                <a:gd name="connsiteY22" fmla="*/ 240235 h 958284"/>
                <a:gd name="connsiteX23" fmla="*/ 0 w 919696"/>
                <a:gd name="connsiteY23" fmla="*/ 203236 h 958284"/>
                <a:gd name="connsiteX0" fmla="*/ 0 w 919696"/>
                <a:gd name="connsiteY0" fmla="*/ 203236 h 958284"/>
                <a:gd name="connsiteX1" fmla="*/ 36999 w 919696"/>
                <a:gd name="connsiteY1" fmla="*/ 166237 h 958284"/>
                <a:gd name="connsiteX2" fmla="*/ 225538 w 919696"/>
                <a:gd name="connsiteY2" fmla="*/ 166238 h 958284"/>
                <a:gd name="connsiteX3" fmla="*/ 252256 w 919696"/>
                <a:gd name="connsiteY3" fmla="*/ 170992 h 958284"/>
                <a:gd name="connsiteX4" fmla="*/ 686627 w 919696"/>
                <a:gd name="connsiteY4" fmla="*/ 390964 h 958284"/>
                <a:gd name="connsiteX5" fmla="*/ 692849 w 919696"/>
                <a:gd name="connsiteY5" fmla="*/ 292625 h 958284"/>
                <a:gd name="connsiteX6" fmla="*/ 831195 w 919696"/>
                <a:gd name="connsiteY6" fmla="*/ 0 h 958284"/>
                <a:gd name="connsiteX7" fmla="*/ 762200 w 919696"/>
                <a:gd name="connsiteY7" fmla="*/ 357248 h 958284"/>
                <a:gd name="connsiteX8" fmla="*/ 919696 w 919696"/>
                <a:gd name="connsiteY8" fmla="*/ 790158 h 958284"/>
                <a:gd name="connsiteX9" fmla="*/ 767862 w 919696"/>
                <a:gd name="connsiteY9" fmla="*/ 647441 h 958284"/>
                <a:gd name="connsiteX10" fmla="*/ 763036 w 919696"/>
                <a:gd name="connsiteY10" fmla="*/ 633675 h 958284"/>
                <a:gd name="connsiteX11" fmla="*/ 775937 w 919696"/>
                <a:gd name="connsiteY11" fmla="*/ 746956 h 958284"/>
                <a:gd name="connsiteX12" fmla="*/ 831196 w 919696"/>
                <a:gd name="connsiteY12" fmla="*/ 958239 h 958284"/>
                <a:gd name="connsiteX13" fmla="*/ 831195 w 919696"/>
                <a:gd name="connsiteY13" fmla="*/ 958239 h 958284"/>
                <a:gd name="connsiteX14" fmla="*/ 725027 w 919696"/>
                <a:gd name="connsiteY14" fmla="*/ 817908 h 958284"/>
                <a:gd name="connsiteX15" fmla="*/ 721365 w 919696"/>
                <a:gd name="connsiteY15" fmla="*/ 800581 h 958284"/>
                <a:gd name="connsiteX16" fmla="*/ 721997 w 919696"/>
                <a:gd name="connsiteY16" fmla="*/ 814219 h 958284"/>
                <a:gd name="connsiteX17" fmla="*/ 743558 w 919696"/>
                <a:gd name="connsiteY17" fmla="*/ 958284 h 958284"/>
                <a:gd name="connsiteX18" fmla="*/ 657160 w 919696"/>
                <a:gd name="connsiteY18" fmla="*/ 653432 h 958284"/>
                <a:gd name="connsiteX19" fmla="*/ 663950 w 919696"/>
                <a:gd name="connsiteY19" fmla="*/ 534769 h 958284"/>
                <a:gd name="connsiteX20" fmla="*/ 676684 w 919696"/>
                <a:gd name="connsiteY20" fmla="*/ 468124 h 958284"/>
                <a:gd name="connsiteX21" fmla="*/ 226164 w 919696"/>
                <a:gd name="connsiteY21" fmla="*/ 239975 h 958284"/>
                <a:gd name="connsiteX22" fmla="*/ 36999 w 919696"/>
                <a:gd name="connsiteY22" fmla="*/ 240235 h 958284"/>
                <a:gd name="connsiteX23" fmla="*/ 0 w 919696"/>
                <a:gd name="connsiteY23" fmla="*/ 203236 h 958284"/>
                <a:gd name="connsiteX0" fmla="*/ 0 w 919696"/>
                <a:gd name="connsiteY0" fmla="*/ 203236 h 958284"/>
                <a:gd name="connsiteX1" fmla="*/ 36999 w 919696"/>
                <a:gd name="connsiteY1" fmla="*/ 166237 h 958284"/>
                <a:gd name="connsiteX2" fmla="*/ 225538 w 919696"/>
                <a:gd name="connsiteY2" fmla="*/ 166238 h 958284"/>
                <a:gd name="connsiteX3" fmla="*/ 252256 w 919696"/>
                <a:gd name="connsiteY3" fmla="*/ 170992 h 958284"/>
                <a:gd name="connsiteX4" fmla="*/ 686627 w 919696"/>
                <a:gd name="connsiteY4" fmla="*/ 390964 h 958284"/>
                <a:gd name="connsiteX5" fmla="*/ 700047 w 919696"/>
                <a:gd name="connsiteY5" fmla="*/ 292625 h 958284"/>
                <a:gd name="connsiteX6" fmla="*/ 831195 w 919696"/>
                <a:gd name="connsiteY6" fmla="*/ 0 h 958284"/>
                <a:gd name="connsiteX7" fmla="*/ 762200 w 919696"/>
                <a:gd name="connsiteY7" fmla="*/ 357248 h 958284"/>
                <a:gd name="connsiteX8" fmla="*/ 919696 w 919696"/>
                <a:gd name="connsiteY8" fmla="*/ 790158 h 958284"/>
                <a:gd name="connsiteX9" fmla="*/ 767862 w 919696"/>
                <a:gd name="connsiteY9" fmla="*/ 647441 h 958284"/>
                <a:gd name="connsiteX10" fmla="*/ 763036 w 919696"/>
                <a:gd name="connsiteY10" fmla="*/ 633675 h 958284"/>
                <a:gd name="connsiteX11" fmla="*/ 775937 w 919696"/>
                <a:gd name="connsiteY11" fmla="*/ 746956 h 958284"/>
                <a:gd name="connsiteX12" fmla="*/ 831196 w 919696"/>
                <a:gd name="connsiteY12" fmla="*/ 958239 h 958284"/>
                <a:gd name="connsiteX13" fmla="*/ 831195 w 919696"/>
                <a:gd name="connsiteY13" fmla="*/ 958239 h 958284"/>
                <a:gd name="connsiteX14" fmla="*/ 725027 w 919696"/>
                <a:gd name="connsiteY14" fmla="*/ 817908 h 958284"/>
                <a:gd name="connsiteX15" fmla="*/ 721365 w 919696"/>
                <a:gd name="connsiteY15" fmla="*/ 800581 h 958284"/>
                <a:gd name="connsiteX16" fmla="*/ 721997 w 919696"/>
                <a:gd name="connsiteY16" fmla="*/ 814219 h 958284"/>
                <a:gd name="connsiteX17" fmla="*/ 743558 w 919696"/>
                <a:gd name="connsiteY17" fmla="*/ 958284 h 958284"/>
                <a:gd name="connsiteX18" fmla="*/ 657160 w 919696"/>
                <a:gd name="connsiteY18" fmla="*/ 653432 h 958284"/>
                <a:gd name="connsiteX19" fmla="*/ 663950 w 919696"/>
                <a:gd name="connsiteY19" fmla="*/ 534769 h 958284"/>
                <a:gd name="connsiteX20" fmla="*/ 676684 w 919696"/>
                <a:gd name="connsiteY20" fmla="*/ 468124 h 958284"/>
                <a:gd name="connsiteX21" fmla="*/ 226164 w 919696"/>
                <a:gd name="connsiteY21" fmla="*/ 239975 h 958284"/>
                <a:gd name="connsiteX22" fmla="*/ 36999 w 919696"/>
                <a:gd name="connsiteY22" fmla="*/ 240235 h 958284"/>
                <a:gd name="connsiteX23" fmla="*/ 0 w 919696"/>
                <a:gd name="connsiteY23" fmla="*/ 203236 h 958284"/>
                <a:gd name="connsiteX0" fmla="*/ 0 w 919696"/>
                <a:gd name="connsiteY0" fmla="*/ 203236 h 958284"/>
                <a:gd name="connsiteX1" fmla="*/ 36999 w 919696"/>
                <a:gd name="connsiteY1" fmla="*/ 166237 h 958284"/>
                <a:gd name="connsiteX2" fmla="*/ 225538 w 919696"/>
                <a:gd name="connsiteY2" fmla="*/ 166238 h 958284"/>
                <a:gd name="connsiteX3" fmla="*/ 252256 w 919696"/>
                <a:gd name="connsiteY3" fmla="*/ 170992 h 958284"/>
                <a:gd name="connsiteX4" fmla="*/ 686627 w 919696"/>
                <a:gd name="connsiteY4" fmla="*/ 390964 h 958284"/>
                <a:gd name="connsiteX5" fmla="*/ 700047 w 919696"/>
                <a:gd name="connsiteY5" fmla="*/ 292625 h 958284"/>
                <a:gd name="connsiteX6" fmla="*/ 831195 w 919696"/>
                <a:gd name="connsiteY6" fmla="*/ 0 h 958284"/>
                <a:gd name="connsiteX7" fmla="*/ 762200 w 919696"/>
                <a:gd name="connsiteY7" fmla="*/ 357248 h 958284"/>
                <a:gd name="connsiteX8" fmla="*/ 919696 w 919696"/>
                <a:gd name="connsiteY8" fmla="*/ 790158 h 958284"/>
                <a:gd name="connsiteX9" fmla="*/ 767862 w 919696"/>
                <a:gd name="connsiteY9" fmla="*/ 647441 h 958284"/>
                <a:gd name="connsiteX10" fmla="*/ 763036 w 919696"/>
                <a:gd name="connsiteY10" fmla="*/ 633675 h 958284"/>
                <a:gd name="connsiteX11" fmla="*/ 775937 w 919696"/>
                <a:gd name="connsiteY11" fmla="*/ 746956 h 958284"/>
                <a:gd name="connsiteX12" fmla="*/ 831196 w 919696"/>
                <a:gd name="connsiteY12" fmla="*/ 958239 h 958284"/>
                <a:gd name="connsiteX13" fmla="*/ 831195 w 919696"/>
                <a:gd name="connsiteY13" fmla="*/ 958239 h 958284"/>
                <a:gd name="connsiteX14" fmla="*/ 725027 w 919696"/>
                <a:gd name="connsiteY14" fmla="*/ 817908 h 958284"/>
                <a:gd name="connsiteX15" fmla="*/ 721365 w 919696"/>
                <a:gd name="connsiteY15" fmla="*/ 800581 h 958284"/>
                <a:gd name="connsiteX16" fmla="*/ 721997 w 919696"/>
                <a:gd name="connsiteY16" fmla="*/ 814219 h 958284"/>
                <a:gd name="connsiteX17" fmla="*/ 743558 w 919696"/>
                <a:gd name="connsiteY17" fmla="*/ 958284 h 958284"/>
                <a:gd name="connsiteX18" fmla="*/ 657160 w 919696"/>
                <a:gd name="connsiteY18" fmla="*/ 653432 h 958284"/>
                <a:gd name="connsiteX19" fmla="*/ 663950 w 919696"/>
                <a:gd name="connsiteY19" fmla="*/ 534769 h 958284"/>
                <a:gd name="connsiteX20" fmla="*/ 676684 w 919696"/>
                <a:gd name="connsiteY20" fmla="*/ 468124 h 958284"/>
                <a:gd name="connsiteX21" fmla="*/ 226164 w 919696"/>
                <a:gd name="connsiteY21" fmla="*/ 239975 h 958284"/>
                <a:gd name="connsiteX22" fmla="*/ 36999 w 919696"/>
                <a:gd name="connsiteY22" fmla="*/ 240235 h 958284"/>
                <a:gd name="connsiteX23" fmla="*/ 0 w 919696"/>
                <a:gd name="connsiteY23" fmla="*/ 203236 h 958284"/>
                <a:gd name="connsiteX0" fmla="*/ 0 w 919696"/>
                <a:gd name="connsiteY0" fmla="*/ 203236 h 958284"/>
                <a:gd name="connsiteX1" fmla="*/ 36999 w 919696"/>
                <a:gd name="connsiteY1" fmla="*/ 166237 h 958284"/>
                <a:gd name="connsiteX2" fmla="*/ 225538 w 919696"/>
                <a:gd name="connsiteY2" fmla="*/ 166238 h 958284"/>
                <a:gd name="connsiteX3" fmla="*/ 252256 w 919696"/>
                <a:gd name="connsiteY3" fmla="*/ 170992 h 958284"/>
                <a:gd name="connsiteX4" fmla="*/ 686627 w 919696"/>
                <a:gd name="connsiteY4" fmla="*/ 390964 h 958284"/>
                <a:gd name="connsiteX5" fmla="*/ 713242 w 919696"/>
                <a:gd name="connsiteY5" fmla="*/ 235051 h 958284"/>
                <a:gd name="connsiteX6" fmla="*/ 831195 w 919696"/>
                <a:gd name="connsiteY6" fmla="*/ 0 h 958284"/>
                <a:gd name="connsiteX7" fmla="*/ 762200 w 919696"/>
                <a:gd name="connsiteY7" fmla="*/ 357248 h 958284"/>
                <a:gd name="connsiteX8" fmla="*/ 919696 w 919696"/>
                <a:gd name="connsiteY8" fmla="*/ 790158 h 958284"/>
                <a:gd name="connsiteX9" fmla="*/ 767862 w 919696"/>
                <a:gd name="connsiteY9" fmla="*/ 647441 h 958284"/>
                <a:gd name="connsiteX10" fmla="*/ 763036 w 919696"/>
                <a:gd name="connsiteY10" fmla="*/ 633675 h 958284"/>
                <a:gd name="connsiteX11" fmla="*/ 775937 w 919696"/>
                <a:gd name="connsiteY11" fmla="*/ 746956 h 958284"/>
                <a:gd name="connsiteX12" fmla="*/ 831196 w 919696"/>
                <a:gd name="connsiteY12" fmla="*/ 958239 h 958284"/>
                <a:gd name="connsiteX13" fmla="*/ 831195 w 919696"/>
                <a:gd name="connsiteY13" fmla="*/ 958239 h 958284"/>
                <a:gd name="connsiteX14" fmla="*/ 725027 w 919696"/>
                <a:gd name="connsiteY14" fmla="*/ 817908 h 958284"/>
                <a:gd name="connsiteX15" fmla="*/ 721365 w 919696"/>
                <a:gd name="connsiteY15" fmla="*/ 800581 h 958284"/>
                <a:gd name="connsiteX16" fmla="*/ 721997 w 919696"/>
                <a:gd name="connsiteY16" fmla="*/ 814219 h 958284"/>
                <a:gd name="connsiteX17" fmla="*/ 743558 w 919696"/>
                <a:gd name="connsiteY17" fmla="*/ 958284 h 958284"/>
                <a:gd name="connsiteX18" fmla="*/ 657160 w 919696"/>
                <a:gd name="connsiteY18" fmla="*/ 653432 h 958284"/>
                <a:gd name="connsiteX19" fmla="*/ 663950 w 919696"/>
                <a:gd name="connsiteY19" fmla="*/ 534769 h 958284"/>
                <a:gd name="connsiteX20" fmla="*/ 676684 w 919696"/>
                <a:gd name="connsiteY20" fmla="*/ 468124 h 958284"/>
                <a:gd name="connsiteX21" fmla="*/ 226164 w 919696"/>
                <a:gd name="connsiteY21" fmla="*/ 239975 h 958284"/>
                <a:gd name="connsiteX22" fmla="*/ 36999 w 919696"/>
                <a:gd name="connsiteY22" fmla="*/ 240235 h 958284"/>
                <a:gd name="connsiteX23" fmla="*/ 0 w 919696"/>
                <a:gd name="connsiteY23" fmla="*/ 203236 h 958284"/>
                <a:gd name="connsiteX0" fmla="*/ 0 w 919696"/>
                <a:gd name="connsiteY0" fmla="*/ 203236 h 958284"/>
                <a:gd name="connsiteX1" fmla="*/ 36999 w 919696"/>
                <a:gd name="connsiteY1" fmla="*/ 166237 h 958284"/>
                <a:gd name="connsiteX2" fmla="*/ 225538 w 919696"/>
                <a:gd name="connsiteY2" fmla="*/ 166238 h 958284"/>
                <a:gd name="connsiteX3" fmla="*/ 252256 w 919696"/>
                <a:gd name="connsiteY3" fmla="*/ 170992 h 958284"/>
                <a:gd name="connsiteX4" fmla="*/ 686627 w 919696"/>
                <a:gd name="connsiteY4" fmla="*/ 390964 h 958284"/>
                <a:gd name="connsiteX5" fmla="*/ 713242 w 919696"/>
                <a:gd name="connsiteY5" fmla="*/ 235051 h 958284"/>
                <a:gd name="connsiteX6" fmla="*/ 831195 w 919696"/>
                <a:gd name="connsiteY6" fmla="*/ 0 h 958284"/>
                <a:gd name="connsiteX7" fmla="*/ 762200 w 919696"/>
                <a:gd name="connsiteY7" fmla="*/ 357248 h 958284"/>
                <a:gd name="connsiteX8" fmla="*/ 919696 w 919696"/>
                <a:gd name="connsiteY8" fmla="*/ 790158 h 958284"/>
                <a:gd name="connsiteX9" fmla="*/ 767862 w 919696"/>
                <a:gd name="connsiteY9" fmla="*/ 647441 h 958284"/>
                <a:gd name="connsiteX10" fmla="*/ 763036 w 919696"/>
                <a:gd name="connsiteY10" fmla="*/ 633675 h 958284"/>
                <a:gd name="connsiteX11" fmla="*/ 775937 w 919696"/>
                <a:gd name="connsiteY11" fmla="*/ 746956 h 958284"/>
                <a:gd name="connsiteX12" fmla="*/ 831196 w 919696"/>
                <a:gd name="connsiteY12" fmla="*/ 958239 h 958284"/>
                <a:gd name="connsiteX13" fmla="*/ 831195 w 919696"/>
                <a:gd name="connsiteY13" fmla="*/ 958239 h 958284"/>
                <a:gd name="connsiteX14" fmla="*/ 725027 w 919696"/>
                <a:gd name="connsiteY14" fmla="*/ 817908 h 958284"/>
                <a:gd name="connsiteX15" fmla="*/ 721365 w 919696"/>
                <a:gd name="connsiteY15" fmla="*/ 800581 h 958284"/>
                <a:gd name="connsiteX16" fmla="*/ 721997 w 919696"/>
                <a:gd name="connsiteY16" fmla="*/ 814219 h 958284"/>
                <a:gd name="connsiteX17" fmla="*/ 743558 w 919696"/>
                <a:gd name="connsiteY17" fmla="*/ 958284 h 958284"/>
                <a:gd name="connsiteX18" fmla="*/ 657160 w 919696"/>
                <a:gd name="connsiteY18" fmla="*/ 653432 h 958284"/>
                <a:gd name="connsiteX19" fmla="*/ 663950 w 919696"/>
                <a:gd name="connsiteY19" fmla="*/ 534769 h 958284"/>
                <a:gd name="connsiteX20" fmla="*/ 676684 w 919696"/>
                <a:gd name="connsiteY20" fmla="*/ 468124 h 958284"/>
                <a:gd name="connsiteX21" fmla="*/ 226164 w 919696"/>
                <a:gd name="connsiteY21" fmla="*/ 239975 h 958284"/>
                <a:gd name="connsiteX22" fmla="*/ 36999 w 919696"/>
                <a:gd name="connsiteY22" fmla="*/ 240235 h 958284"/>
                <a:gd name="connsiteX23" fmla="*/ 0 w 919696"/>
                <a:gd name="connsiteY23" fmla="*/ 203236 h 958284"/>
                <a:gd name="connsiteX0" fmla="*/ 0 w 919696"/>
                <a:gd name="connsiteY0" fmla="*/ 203236 h 958284"/>
                <a:gd name="connsiteX1" fmla="*/ 36999 w 919696"/>
                <a:gd name="connsiteY1" fmla="*/ 166237 h 958284"/>
                <a:gd name="connsiteX2" fmla="*/ 225538 w 919696"/>
                <a:gd name="connsiteY2" fmla="*/ 166238 h 958284"/>
                <a:gd name="connsiteX3" fmla="*/ 252256 w 919696"/>
                <a:gd name="connsiteY3" fmla="*/ 170992 h 958284"/>
                <a:gd name="connsiteX4" fmla="*/ 686627 w 919696"/>
                <a:gd name="connsiteY4" fmla="*/ 390964 h 958284"/>
                <a:gd name="connsiteX5" fmla="*/ 713242 w 919696"/>
                <a:gd name="connsiteY5" fmla="*/ 235051 h 958284"/>
                <a:gd name="connsiteX6" fmla="*/ 831195 w 919696"/>
                <a:gd name="connsiteY6" fmla="*/ 0 h 958284"/>
                <a:gd name="connsiteX7" fmla="*/ 762200 w 919696"/>
                <a:gd name="connsiteY7" fmla="*/ 357248 h 958284"/>
                <a:gd name="connsiteX8" fmla="*/ 919696 w 919696"/>
                <a:gd name="connsiteY8" fmla="*/ 790158 h 958284"/>
                <a:gd name="connsiteX9" fmla="*/ 767862 w 919696"/>
                <a:gd name="connsiteY9" fmla="*/ 647441 h 958284"/>
                <a:gd name="connsiteX10" fmla="*/ 763036 w 919696"/>
                <a:gd name="connsiteY10" fmla="*/ 633675 h 958284"/>
                <a:gd name="connsiteX11" fmla="*/ 775937 w 919696"/>
                <a:gd name="connsiteY11" fmla="*/ 746956 h 958284"/>
                <a:gd name="connsiteX12" fmla="*/ 831196 w 919696"/>
                <a:gd name="connsiteY12" fmla="*/ 958239 h 958284"/>
                <a:gd name="connsiteX13" fmla="*/ 831195 w 919696"/>
                <a:gd name="connsiteY13" fmla="*/ 958239 h 958284"/>
                <a:gd name="connsiteX14" fmla="*/ 725027 w 919696"/>
                <a:gd name="connsiteY14" fmla="*/ 817908 h 958284"/>
                <a:gd name="connsiteX15" fmla="*/ 721365 w 919696"/>
                <a:gd name="connsiteY15" fmla="*/ 800581 h 958284"/>
                <a:gd name="connsiteX16" fmla="*/ 721997 w 919696"/>
                <a:gd name="connsiteY16" fmla="*/ 814219 h 958284"/>
                <a:gd name="connsiteX17" fmla="*/ 743558 w 919696"/>
                <a:gd name="connsiteY17" fmla="*/ 958284 h 958284"/>
                <a:gd name="connsiteX18" fmla="*/ 657160 w 919696"/>
                <a:gd name="connsiteY18" fmla="*/ 653432 h 958284"/>
                <a:gd name="connsiteX19" fmla="*/ 663950 w 919696"/>
                <a:gd name="connsiteY19" fmla="*/ 534769 h 958284"/>
                <a:gd name="connsiteX20" fmla="*/ 676684 w 919696"/>
                <a:gd name="connsiteY20" fmla="*/ 468124 h 958284"/>
                <a:gd name="connsiteX21" fmla="*/ 226164 w 919696"/>
                <a:gd name="connsiteY21" fmla="*/ 239975 h 958284"/>
                <a:gd name="connsiteX22" fmla="*/ 36999 w 919696"/>
                <a:gd name="connsiteY22" fmla="*/ 240235 h 958284"/>
                <a:gd name="connsiteX23" fmla="*/ 0 w 919696"/>
                <a:gd name="connsiteY23" fmla="*/ 203236 h 958284"/>
                <a:gd name="connsiteX0" fmla="*/ 0 w 919696"/>
                <a:gd name="connsiteY0" fmla="*/ 203236 h 958284"/>
                <a:gd name="connsiteX1" fmla="*/ 36999 w 919696"/>
                <a:gd name="connsiteY1" fmla="*/ 166237 h 958284"/>
                <a:gd name="connsiteX2" fmla="*/ 225538 w 919696"/>
                <a:gd name="connsiteY2" fmla="*/ 166238 h 958284"/>
                <a:gd name="connsiteX3" fmla="*/ 252256 w 919696"/>
                <a:gd name="connsiteY3" fmla="*/ 170992 h 958284"/>
                <a:gd name="connsiteX4" fmla="*/ 686627 w 919696"/>
                <a:gd name="connsiteY4" fmla="*/ 390964 h 958284"/>
                <a:gd name="connsiteX5" fmla="*/ 713242 w 919696"/>
                <a:gd name="connsiteY5" fmla="*/ 235051 h 958284"/>
                <a:gd name="connsiteX6" fmla="*/ 831195 w 919696"/>
                <a:gd name="connsiteY6" fmla="*/ 0 h 958284"/>
                <a:gd name="connsiteX7" fmla="*/ 762200 w 919696"/>
                <a:gd name="connsiteY7" fmla="*/ 357248 h 958284"/>
                <a:gd name="connsiteX8" fmla="*/ 919696 w 919696"/>
                <a:gd name="connsiteY8" fmla="*/ 790158 h 958284"/>
                <a:gd name="connsiteX9" fmla="*/ 767862 w 919696"/>
                <a:gd name="connsiteY9" fmla="*/ 647441 h 958284"/>
                <a:gd name="connsiteX10" fmla="*/ 763036 w 919696"/>
                <a:gd name="connsiteY10" fmla="*/ 633675 h 958284"/>
                <a:gd name="connsiteX11" fmla="*/ 775937 w 919696"/>
                <a:gd name="connsiteY11" fmla="*/ 746956 h 958284"/>
                <a:gd name="connsiteX12" fmla="*/ 831196 w 919696"/>
                <a:gd name="connsiteY12" fmla="*/ 958239 h 958284"/>
                <a:gd name="connsiteX13" fmla="*/ 831195 w 919696"/>
                <a:gd name="connsiteY13" fmla="*/ 958239 h 958284"/>
                <a:gd name="connsiteX14" fmla="*/ 725027 w 919696"/>
                <a:gd name="connsiteY14" fmla="*/ 817908 h 958284"/>
                <a:gd name="connsiteX15" fmla="*/ 721365 w 919696"/>
                <a:gd name="connsiteY15" fmla="*/ 800581 h 958284"/>
                <a:gd name="connsiteX16" fmla="*/ 721997 w 919696"/>
                <a:gd name="connsiteY16" fmla="*/ 814219 h 958284"/>
                <a:gd name="connsiteX17" fmla="*/ 743558 w 919696"/>
                <a:gd name="connsiteY17" fmla="*/ 958284 h 958284"/>
                <a:gd name="connsiteX18" fmla="*/ 657160 w 919696"/>
                <a:gd name="connsiteY18" fmla="*/ 653432 h 958284"/>
                <a:gd name="connsiteX19" fmla="*/ 663950 w 919696"/>
                <a:gd name="connsiteY19" fmla="*/ 534769 h 958284"/>
                <a:gd name="connsiteX20" fmla="*/ 676684 w 919696"/>
                <a:gd name="connsiteY20" fmla="*/ 468124 h 958284"/>
                <a:gd name="connsiteX21" fmla="*/ 226164 w 919696"/>
                <a:gd name="connsiteY21" fmla="*/ 239975 h 958284"/>
                <a:gd name="connsiteX22" fmla="*/ 36999 w 919696"/>
                <a:gd name="connsiteY22" fmla="*/ 240235 h 958284"/>
                <a:gd name="connsiteX23" fmla="*/ 0 w 919696"/>
                <a:gd name="connsiteY23" fmla="*/ 203236 h 958284"/>
                <a:gd name="connsiteX0" fmla="*/ 0 w 919696"/>
                <a:gd name="connsiteY0" fmla="*/ 203236 h 958284"/>
                <a:gd name="connsiteX1" fmla="*/ 36999 w 919696"/>
                <a:gd name="connsiteY1" fmla="*/ 166237 h 958284"/>
                <a:gd name="connsiteX2" fmla="*/ 225538 w 919696"/>
                <a:gd name="connsiteY2" fmla="*/ 166238 h 958284"/>
                <a:gd name="connsiteX3" fmla="*/ 252256 w 919696"/>
                <a:gd name="connsiteY3" fmla="*/ 170992 h 958284"/>
                <a:gd name="connsiteX4" fmla="*/ 686627 w 919696"/>
                <a:gd name="connsiteY4" fmla="*/ 390964 h 958284"/>
                <a:gd name="connsiteX5" fmla="*/ 713242 w 919696"/>
                <a:gd name="connsiteY5" fmla="*/ 235051 h 958284"/>
                <a:gd name="connsiteX6" fmla="*/ 831195 w 919696"/>
                <a:gd name="connsiteY6" fmla="*/ 0 h 958284"/>
                <a:gd name="connsiteX7" fmla="*/ 762200 w 919696"/>
                <a:gd name="connsiteY7" fmla="*/ 357248 h 958284"/>
                <a:gd name="connsiteX8" fmla="*/ 919696 w 919696"/>
                <a:gd name="connsiteY8" fmla="*/ 790158 h 958284"/>
                <a:gd name="connsiteX9" fmla="*/ 767862 w 919696"/>
                <a:gd name="connsiteY9" fmla="*/ 647441 h 958284"/>
                <a:gd name="connsiteX10" fmla="*/ 763036 w 919696"/>
                <a:gd name="connsiteY10" fmla="*/ 633675 h 958284"/>
                <a:gd name="connsiteX11" fmla="*/ 775937 w 919696"/>
                <a:gd name="connsiteY11" fmla="*/ 746956 h 958284"/>
                <a:gd name="connsiteX12" fmla="*/ 831196 w 919696"/>
                <a:gd name="connsiteY12" fmla="*/ 958239 h 958284"/>
                <a:gd name="connsiteX13" fmla="*/ 831195 w 919696"/>
                <a:gd name="connsiteY13" fmla="*/ 958239 h 958284"/>
                <a:gd name="connsiteX14" fmla="*/ 725027 w 919696"/>
                <a:gd name="connsiteY14" fmla="*/ 817908 h 958284"/>
                <a:gd name="connsiteX15" fmla="*/ 721365 w 919696"/>
                <a:gd name="connsiteY15" fmla="*/ 800581 h 958284"/>
                <a:gd name="connsiteX16" fmla="*/ 721997 w 919696"/>
                <a:gd name="connsiteY16" fmla="*/ 814219 h 958284"/>
                <a:gd name="connsiteX17" fmla="*/ 743558 w 919696"/>
                <a:gd name="connsiteY17" fmla="*/ 958284 h 958284"/>
                <a:gd name="connsiteX18" fmla="*/ 657160 w 919696"/>
                <a:gd name="connsiteY18" fmla="*/ 653432 h 958284"/>
                <a:gd name="connsiteX19" fmla="*/ 663950 w 919696"/>
                <a:gd name="connsiteY19" fmla="*/ 534769 h 958284"/>
                <a:gd name="connsiteX20" fmla="*/ 676684 w 919696"/>
                <a:gd name="connsiteY20" fmla="*/ 468124 h 958284"/>
                <a:gd name="connsiteX21" fmla="*/ 226164 w 919696"/>
                <a:gd name="connsiteY21" fmla="*/ 239975 h 958284"/>
                <a:gd name="connsiteX22" fmla="*/ 36999 w 919696"/>
                <a:gd name="connsiteY22" fmla="*/ 240235 h 958284"/>
                <a:gd name="connsiteX23" fmla="*/ 0 w 919696"/>
                <a:gd name="connsiteY23" fmla="*/ 203236 h 958284"/>
                <a:gd name="connsiteX0" fmla="*/ 0 w 919696"/>
                <a:gd name="connsiteY0" fmla="*/ 203236 h 958284"/>
                <a:gd name="connsiteX1" fmla="*/ 36999 w 919696"/>
                <a:gd name="connsiteY1" fmla="*/ 166237 h 958284"/>
                <a:gd name="connsiteX2" fmla="*/ 225538 w 919696"/>
                <a:gd name="connsiteY2" fmla="*/ 166238 h 958284"/>
                <a:gd name="connsiteX3" fmla="*/ 252256 w 919696"/>
                <a:gd name="connsiteY3" fmla="*/ 170992 h 958284"/>
                <a:gd name="connsiteX4" fmla="*/ 686627 w 919696"/>
                <a:gd name="connsiteY4" fmla="*/ 390964 h 958284"/>
                <a:gd name="connsiteX5" fmla="*/ 713242 w 919696"/>
                <a:gd name="connsiteY5" fmla="*/ 235051 h 958284"/>
                <a:gd name="connsiteX6" fmla="*/ 831195 w 919696"/>
                <a:gd name="connsiteY6" fmla="*/ 0 h 958284"/>
                <a:gd name="connsiteX7" fmla="*/ 762200 w 919696"/>
                <a:gd name="connsiteY7" fmla="*/ 357248 h 958284"/>
                <a:gd name="connsiteX8" fmla="*/ 919696 w 919696"/>
                <a:gd name="connsiteY8" fmla="*/ 790158 h 958284"/>
                <a:gd name="connsiteX9" fmla="*/ 767862 w 919696"/>
                <a:gd name="connsiteY9" fmla="*/ 647441 h 958284"/>
                <a:gd name="connsiteX10" fmla="*/ 763036 w 919696"/>
                <a:gd name="connsiteY10" fmla="*/ 633675 h 958284"/>
                <a:gd name="connsiteX11" fmla="*/ 775937 w 919696"/>
                <a:gd name="connsiteY11" fmla="*/ 746956 h 958284"/>
                <a:gd name="connsiteX12" fmla="*/ 831196 w 919696"/>
                <a:gd name="connsiteY12" fmla="*/ 958239 h 958284"/>
                <a:gd name="connsiteX13" fmla="*/ 831195 w 919696"/>
                <a:gd name="connsiteY13" fmla="*/ 958239 h 958284"/>
                <a:gd name="connsiteX14" fmla="*/ 725027 w 919696"/>
                <a:gd name="connsiteY14" fmla="*/ 817908 h 958284"/>
                <a:gd name="connsiteX15" fmla="*/ 721365 w 919696"/>
                <a:gd name="connsiteY15" fmla="*/ 800581 h 958284"/>
                <a:gd name="connsiteX16" fmla="*/ 721997 w 919696"/>
                <a:gd name="connsiteY16" fmla="*/ 814219 h 958284"/>
                <a:gd name="connsiteX17" fmla="*/ 743558 w 919696"/>
                <a:gd name="connsiteY17" fmla="*/ 958284 h 958284"/>
                <a:gd name="connsiteX18" fmla="*/ 657160 w 919696"/>
                <a:gd name="connsiteY18" fmla="*/ 653432 h 958284"/>
                <a:gd name="connsiteX19" fmla="*/ 663950 w 919696"/>
                <a:gd name="connsiteY19" fmla="*/ 534769 h 958284"/>
                <a:gd name="connsiteX20" fmla="*/ 676684 w 919696"/>
                <a:gd name="connsiteY20" fmla="*/ 468124 h 958284"/>
                <a:gd name="connsiteX21" fmla="*/ 226164 w 919696"/>
                <a:gd name="connsiteY21" fmla="*/ 239975 h 958284"/>
                <a:gd name="connsiteX22" fmla="*/ 36999 w 919696"/>
                <a:gd name="connsiteY22" fmla="*/ 240235 h 958284"/>
                <a:gd name="connsiteX23" fmla="*/ 0 w 919696"/>
                <a:gd name="connsiteY23" fmla="*/ 203236 h 958284"/>
                <a:gd name="connsiteX0" fmla="*/ 0 w 919696"/>
                <a:gd name="connsiteY0" fmla="*/ 203236 h 958284"/>
                <a:gd name="connsiteX1" fmla="*/ 36999 w 919696"/>
                <a:gd name="connsiteY1" fmla="*/ 166237 h 958284"/>
                <a:gd name="connsiteX2" fmla="*/ 225538 w 919696"/>
                <a:gd name="connsiteY2" fmla="*/ 166238 h 958284"/>
                <a:gd name="connsiteX3" fmla="*/ 252256 w 919696"/>
                <a:gd name="connsiteY3" fmla="*/ 170992 h 958284"/>
                <a:gd name="connsiteX4" fmla="*/ 686627 w 919696"/>
                <a:gd name="connsiteY4" fmla="*/ 390964 h 958284"/>
                <a:gd name="connsiteX5" fmla="*/ 713242 w 919696"/>
                <a:gd name="connsiteY5" fmla="*/ 235051 h 958284"/>
                <a:gd name="connsiteX6" fmla="*/ 831195 w 919696"/>
                <a:gd name="connsiteY6" fmla="*/ 0 h 958284"/>
                <a:gd name="connsiteX7" fmla="*/ 762200 w 919696"/>
                <a:gd name="connsiteY7" fmla="*/ 357248 h 958284"/>
                <a:gd name="connsiteX8" fmla="*/ 919696 w 919696"/>
                <a:gd name="connsiteY8" fmla="*/ 790158 h 958284"/>
                <a:gd name="connsiteX9" fmla="*/ 767862 w 919696"/>
                <a:gd name="connsiteY9" fmla="*/ 647441 h 958284"/>
                <a:gd name="connsiteX10" fmla="*/ 763036 w 919696"/>
                <a:gd name="connsiteY10" fmla="*/ 633675 h 958284"/>
                <a:gd name="connsiteX11" fmla="*/ 775937 w 919696"/>
                <a:gd name="connsiteY11" fmla="*/ 746956 h 958284"/>
                <a:gd name="connsiteX12" fmla="*/ 831196 w 919696"/>
                <a:gd name="connsiteY12" fmla="*/ 958239 h 958284"/>
                <a:gd name="connsiteX13" fmla="*/ 831195 w 919696"/>
                <a:gd name="connsiteY13" fmla="*/ 958239 h 958284"/>
                <a:gd name="connsiteX14" fmla="*/ 725027 w 919696"/>
                <a:gd name="connsiteY14" fmla="*/ 817908 h 958284"/>
                <a:gd name="connsiteX15" fmla="*/ 721365 w 919696"/>
                <a:gd name="connsiteY15" fmla="*/ 800581 h 958284"/>
                <a:gd name="connsiteX16" fmla="*/ 721997 w 919696"/>
                <a:gd name="connsiteY16" fmla="*/ 814219 h 958284"/>
                <a:gd name="connsiteX17" fmla="*/ 743558 w 919696"/>
                <a:gd name="connsiteY17" fmla="*/ 958284 h 958284"/>
                <a:gd name="connsiteX18" fmla="*/ 657160 w 919696"/>
                <a:gd name="connsiteY18" fmla="*/ 653432 h 958284"/>
                <a:gd name="connsiteX19" fmla="*/ 663950 w 919696"/>
                <a:gd name="connsiteY19" fmla="*/ 534769 h 958284"/>
                <a:gd name="connsiteX20" fmla="*/ 676684 w 919696"/>
                <a:gd name="connsiteY20" fmla="*/ 468124 h 958284"/>
                <a:gd name="connsiteX21" fmla="*/ 226164 w 919696"/>
                <a:gd name="connsiteY21" fmla="*/ 239975 h 958284"/>
                <a:gd name="connsiteX22" fmla="*/ 36999 w 919696"/>
                <a:gd name="connsiteY22" fmla="*/ 240235 h 958284"/>
                <a:gd name="connsiteX23" fmla="*/ 0 w 919696"/>
                <a:gd name="connsiteY23" fmla="*/ 203236 h 958284"/>
                <a:gd name="connsiteX0" fmla="*/ 0 w 919696"/>
                <a:gd name="connsiteY0" fmla="*/ 203236 h 958284"/>
                <a:gd name="connsiteX1" fmla="*/ 36999 w 919696"/>
                <a:gd name="connsiteY1" fmla="*/ 166237 h 958284"/>
                <a:gd name="connsiteX2" fmla="*/ 225538 w 919696"/>
                <a:gd name="connsiteY2" fmla="*/ 166238 h 958284"/>
                <a:gd name="connsiteX3" fmla="*/ 252256 w 919696"/>
                <a:gd name="connsiteY3" fmla="*/ 170992 h 958284"/>
                <a:gd name="connsiteX4" fmla="*/ 686627 w 919696"/>
                <a:gd name="connsiteY4" fmla="*/ 390964 h 958284"/>
                <a:gd name="connsiteX5" fmla="*/ 713242 w 919696"/>
                <a:gd name="connsiteY5" fmla="*/ 235051 h 958284"/>
                <a:gd name="connsiteX6" fmla="*/ 831195 w 919696"/>
                <a:gd name="connsiteY6" fmla="*/ 0 h 958284"/>
                <a:gd name="connsiteX7" fmla="*/ 762200 w 919696"/>
                <a:gd name="connsiteY7" fmla="*/ 357248 h 958284"/>
                <a:gd name="connsiteX8" fmla="*/ 919696 w 919696"/>
                <a:gd name="connsiteY8" fmla="*/ 790158 h 958284"/>
                <a:gd name="connsiteX9" fmla="*/ 767862 w 919696"/>
                <a:gd name="connsiteY9" fmla="*/ 647441 h 958284"/>
                <a:gd name="connsiteX10" fmla="*/ 763036 w 919696"/>
                <a:gd name="connsiteY10" fmla="*/ 633675 h 958284"/>
                <a:gd name="connsiteX11" fmla="*/ 775937 w 919696"/>
                <a:gd name="connsiteY11" fmla="*/ 746956 h 958284"/>
                <a:gd name="connsiteX12" fmla="*/ 831196 w 919696"/>
                <a:gd name="connsiteY12" fmla="*/ 958239 h 958284"/>
                <a:gd name="connsiteX13" fmla="*/ 831195 w 919696"/>
                <a:gd name="connsiteY13" fmla="*/ 958239 h 958284"/>
                <a:gd name="connsiteX14" fmla="*/ 725027 w 919696"/>
                <a:gd name="connsiteY14" fmla="*/ 817908 h 958284"/>
                <a:gd name="connsiteX15" fmla="*/ 721365 w 919696"/>
                <a:gd name="connsiteY15" fmla="*/ 800581 h 958284"/>
                <a:gd name="connsiteX16" fmla="*/ 721997 w 919696"/>
                <a:gd name="connsiteY16" fmla="*/ 814219 h 958284"/>
                <a:gd name="connsiteX17" fmla="*/ 743558 w 919696"/>
                <a:gd name="connsiteY17" fmla="*/ 958284 h 958284"/>
                <a:gd name="connsiteX18" fmla="*/ 657160 w 919696"/>
                <a:gd name="connsiteY18" fmla="*/ 653432 h 958284"/>
                <a:gd name="connsiteX19" fmla="*/ 663950 w 919696"/>
                <a:gd name="connsiteY19" fmla="*/ 534769 h 958284"/>
                <a:gd name="connsiteX20" fmla="*/ 676684 w 919696"/>
                <a:gd name="connsiteY20" fmla="*/ 468124 h 958284"/>
                <a:gd name="connsiteX21" fmla="*/ 226164 w 919696"/>
                <a:gd name="connsiteY21" fmla="*/ 239975 h 958284"/>
                <a:gd name="connsiteX22" fmla="*/ 36999 w 919696"/>
                <a:gd name="connsiteY22" fmla="*/ 240235 h 958284"/>
                <a:gd name="connsiteX23" fmla="*/ 0 w 919696"/>
                <a:gd name="connsiteY23" fmla="*/ 203236 h 958284"/>
                <a:gd name="connsiteX0" fmla="*/ 0 w 919696"/>
                <a:gd name="connsiteY0" fmla="*/ 203236 h 958284"/>
                <a:gd name="connsiteX1" fmla="*/ 36999 w 919696"/>
                <a:gd name="connsiteY1" fmla="*/ 166237 h 958284"/>
                <a:gd name="connsiteX2" fmla="*/ 225538 w 919696"/>
                <a:gd name="connsiteY2" fmla="*/ 166238 h 958284"/>
                <a:gd name="connsiteX3" fmla="*/ 252256 w 919696"/>
                <a:gd name="connsiteY3" fmla="*/ 170992 h 958284"/>
                <a:gd name="connsiteX4" fmla="*/ 686627 w 919696"/>
                <a:gd name="connsiteY4" fmla="*/ 390964 h 958284"/>
                <a:gd name="connsiteX5" fmla="*/ 713242 w 919696"/>
                <a:gd name="connsiteY5" fmla="*/ 235051 h 958284"/>
                <a:gd name="connsiteX6" fmla="*/ 831195 w 919696"/>
                <a:gd name="connsiteY6" fmla="*/ 0 h 958284"/>
                <a:gd name="connsiteX7" fmla="*/ 762200 w 919696"/>
                <a:gd name="connsiteY7" fmla="*/ 357248 h 958284"/>
                <a:gd name="connsiteX8" fmla="*/ 919696 w 919696"/>
                <a:gd name="connsiteY8" fmla="*/ 790158 h 958284"/>
                <a:gd name="connsiteX9" fmla="*/ 767862 w 919696"/>
                <a:gd name="connsiteY9" fmla="*/ 647441 h 958284"/>
                <a:gd name="connsiteX10" fmla="*/ 763036 w 919696"/>
                <a:gd name="connsiteY10" fmla="*/ 633675 h 958284"/>
                <a:gd name="connsiteX11" fmla="*/ 775937 w 919696"/>
                <a:gd name="connsiteY11" fmla="*/ 746956 h 958284"/>
                <a:gd name="connsiteX12" fmla="*/ 831196 w 919696"/>
                <a:gd name="connsiteY12" fmla="*/ 958239 h 958284"/>
                <a:gd name="connsiteX13" fmla="*/ 831195 w 919696"/>
                <a:gd name="connsiteY13" fmla="*/ 958239 h 958284"/>
                <a:gd name="connsiteX14" fmla="*/ 725027 w 919696"/>
                <a:gd name="connsiteY14" fmla="*/ 817908 h 958284"/>
                <a:gd name="connsiteX15" fmla="*/ 721365 w 919696"/>
                <a:gd name="connsiteY15" fmla="*/ 800581 h 958284"/>
                <a:gd name="connsiteX16" fmla="*/ 721997 w 919696"/>
                <a:gd name="connsiteY16" fmla="*/ 814219 h 958284"/>
                <a:gd name="connsiteX17" fmla="*/ 743558 w 919696"/>
                <a:gd name="connsiteY17" fmla="*/ 958284 h 958284"/>
                <a:gd name="connsiteX18" fmla="*/ 657160 w 919696"/>
                <a:gd name="connsiteY18" fmla="*/ 653432 h 958284"/>
                <a:gd name="connsiteX19" fmla="*/ 676684 w 919696"/>
                <a:gd name="connsiteY19" fmla="*/ 468124 h 958284"/>
                <a:gd name="connsiteX20" fmla="*/ 226164 w 919696"/>
                <a:gd name="connsiteY20" fmla="*/ 239975 h 958284"/>
                <a:gd name="connsiteX21" fmla="*/ 36999 w 919696"/>
                <a:gd name="connsiteY21" fmla="*/ 240235 h 958284"/>
                <a:gd name="connsiteX22" fmla="*/ 0 w 919696"/>
                <a:gd name="connsiteY22" fmla="*/ 203236 h 958284"/>
                <a:gd name="connsiteX0" fmla="*/ 0 w 919696"/>
                <a:gd name="connsiteY0" fmla="*/ 203236 h 958284"/>
                <a:gd name="connsiteX1" fmla="*/ 36999 w 919696"/>
                <a:gd name="connsiteY1" fmla="*/ 166237 h 958284"/>
                <a:gd name="connsiteX2" fmla="*/ 225538 w 919696"/>
                <a:gd name="connsiteY2" fmla="*/ 166238 h 958284"/>
                <a:gd name="connsiteX3" fmla="*/ 252256 w 919696"/>
                <a:gd name="connsiteY3" fmla="*/ 170992 h 958284"/>
                <a:gd name="connsiteX4" fmla="*/ 686627 w 919696"/>
                <a:gd name="connsiteY4" fmla="*/ 390964 h 958284"/>
                <a:gd name="connsiteX5" fmla="*/ 713242 w 919696"/>
                <a:gd name="connsiteY5" fmla="*/ 235051 h 958284"/>
                <a:gd name="connsiteX6" fmla="*/ 831195 w 919696"/>
                <a:gd name="connsiteY6" fmla="*/ 0 h 958284"/>
                <a:gd name="connsiteX7" fmla="*/ 762200 w 919696"/>
                <a:gd name="connsiteY7" fmla="*/ 357248 h 958284"/>
                <a:gd name="connsiteX8" fmla="*/ 919696 w 919696"/>
                <a:gd name="connsiteY8" fmla="*/ 790158 h 958284"/>
                <a:gd name="connsiteX9" fmla="*/ 767862 w 919696"/>
                <a:gd name="connsiteY9" fmla="*/ 647441 h 958284"/>
                <a:gd name="connsiteX10" fmla="*/ 763036 w 919696"/>
                <a:gd name="connsiteY10" fmla="*/ 633675 h 958284"/>
                <a:gd name="connsiteX11" fmla="*/ 775937 w 919696"/>
                <a:gd name="connsiteY11" fmla="*/ 746956 h 958284"/>
                <a:gd name="connsiteX12" fmla="*/ 831196 w 919696"/>
                <a:gd name="connsiteY12" fmla="*/ 958239 h 958284"/>
                <a:gd name="connsiteX13" fmla="*/ 831195 w 919696"/>
                <a:gd name="connsiteY13" fmla="*/ 958239 h 958284"/>
                <a:gd name="connsiteX14" fmla="*/ 725027 w 919696"/>
                <a:gd name="connsiteY14" fmla="*/ 817908 h 958284"/>
                <a:gd name="connsiteX15" fmla="*/ 721365 w 919696"/>
                <a:gd name="connsiteY15" fmla="*/ 800581 h 958284"/>
                <a:gd name="connsiteX16" fmla="*/ 721997 w 919696"/>
                <a:gd name="connsiteY16" fmla="*/ 814219 h 958284"/>
                <a:gd name="connsiteX17" fmla="*/ 743558 w 919696"/>
                <a:gd name="connsiteY17" fmla="*/ 958284 h 958284"/>
                <a:gd name="connsiteX18" fmla="*/ 657160 w 919696"/>
                <a:gd name="connsiteY18" fmla="*/ 653432 h 958284"/>
                <a:gd name="connsiteX19" fmla="*/ 676684 w 919696"/>
                <a:gd name="connsiteY19" fmla="*/ 468124 h 958284"/>
                <a:gd name="connsiteX20" fmla="*/ 226164 w 919696"/>
                <a:gd name="connsiteY20" fmla="*/ 239975 h 958284"/>
                <a:gd name="connsiteX21" fmla="*/ 36999 w 919696"/>
                <a:gd name="connsiteY21" fmla="*/ 240235 h 958284"/>
                <a:gd name="connsiteX22" fmla="*/ 0 w 919696"/>
                <a:gd name="connsiteY22" fmla="*/ 203236 h 958284"/>
                <a:gd name="connsiteX0" fmla="*/ 0 w 919696"/>
                <a:gd name="connsiteY0" fmla="*/ 203236 h 958284"/>
                <a:gd name="connsiteX1" fmla="*/ 36999 w 919696"/>
                <a:gd name="connsiteY1" fmla="*/ 166237 h 958284"/>
                <a:gd name="connsiteX2" fmla="*/ 225538 w 919696"/>
                <a:gd name="connsiteY2" fmla="*/ 166238 h 958284"/>
                <a:gd name="connsiteX3" fmla="*/ 252256 w 919696"/>
                <a:gd name="connsiteY3" fmla="*/ 170992 h 958284"/>
                <a:gd name="connsiteX4" fmla="*/ 686627 w 919696"/>
                <a:gd name="connsiteY4" fmla="*/ 390964 h 958284"/>
                <a:gd name="connsiteX5" fmla="*/ 713242 w 919696"/>
                <a:gd name="connsiteY5" fmla="*/ 235051 h 958284"/>
                <a:gd name="connsiteX6" fmla="*/ 831195 w 919696"/>
                <a:gd name="connsiteY6" fmla="*/ 0 h 958284"/>
                <a:gd name="connsiteX7" fmla="*/ 762200 w 919696"/>
                <a:gd name="connsiteY7" fmla="*/ 357248 h 958284"/>
                <a:gd name="connsiteX8" fmla="*/ 919696 w 919696"/>
                <a:gd name="connsiteY8" fmla="*/ 790158 h 958284"/>
                <a:gd name="connsiteX9" fmla="*/ 767862 w 919696"/>
                <a:gd name="connsiteY9" fmla="*/ 647441 h 958284"/>
                <a:gd name="connsiteX10" fmla="*/ 763036 w 919696"/>
                <a:gd name="connsiteY10" fmla="*/ 633675 h 958284"/>
                <a:gd name="connsiteX11" fmla="*/ 775937 w 919696"/>
                <a:gd name="connsiteY11" fmla="*/ 746956 h 958284"/>
                <a:gd name="connsiteX12" fmla="*/ 831196 w 919696"/>
                <a:gd name="connsiteY12" fmla="*/ 958239 h 958284"/>
                <a:gd name="connsiteX13" fmla="*/ 831195 w 919696"/>
                <a:gd name="connsiteY13" fmla="*/ 958239 h 958284"/>
                <a:gd name="connsiteX14" fmla="*/ 725027 w 919696"/>
                <a:gd name="connsiteY14" fmla="*/ 817908 h 958284"/>
                <a:gd name="connsiteX15" fmla="*/ 721365 w 919696"/>
                <a:gd name="connsiteY15" fmla="*/ 800581 h 958284"/>
                <a:gd name="connsiteX16" fmla="*/ 721997 w 919696"/>
                <a:gd name="connsiteY16" fmla="*/ 814219 h 958284"/>
                <a:gd name="connsiteX17" fmla="*/ 743558 w 919696"/>
                <a:gd name="connsiteY17" fmla="*/ 958284 h 958284"/>
                <a:gd name="connsiteX18" fmla="*/ 657160 w 919696"/>
                <a:gd name="connsiteY18" fmla="*/ 653432 h 958284"/>
                <a:gd name="connsiteX19" fmla="*/ 676684 w 919696"/>
                <a:gd name="connsiteY19" fmla="*/ 468124 h 958284"/>
                <a:gd name="connsiteX20" fmla="*/ 226164 w 919696"/>
                <a:gd name="connsiteY20" fmla="*/ 239975 h 958284"/>
                <a:gd name="connsiteX21" fmla="*/ 36999 w 919696"/>
                <a:gd name="connsiteY21" fmla="*/ 240235 h 958284"/>
                <a:gd name="connsiteX22" fmla="*/ 0 w 919696"/>
                <a:gd name="connsiteY22" fmla="*/ 203236 h 958284"/>
                <a:gd name="connsiteX0" fmla="*/ 0 w 919696"/>
                <a:gd name="connsiteY0" fmla="*/ 203236 h 958284"/>
                <a:gd name="connsiteX1" fmla="*/ 36999 w 919696"/>
                <a:gd name="connsiteY1" fmla="*/ 166237 h 958284"/>
                <a:gd name="connsiteX2" fmla="*/ 225538 w 919696"/>
                <a:gd name="connsiteY2" fmla="*/ 166238 h 958284"/>
                <a:gd name="connsiteX3" fmla="*/ 252256 w 919696"/>
                <a:gd name="connsiteY3" fmla="*/ 170992 h 958284"/>
                <a:gd name="connsiteX4" fmla="*/ 686627 w 919696"/>
                <a:gd name="connsiteY4" fmla="*/ 390964 h 958284"/>
                <a:gd name="connsiteX5" fmla="*/ 713242 w 919696"/>
                <a:gd name="connsiteY5" fmla="*/ 235051 h 958284"/>
                <a:gd name="connsiteX6" fmla="*/ 831195 w 919696"/>
                <a:gd name="connsiteY6" fmla="*/ 0 h 958284"/>
                <a:gd name="connsiteX7" fmla="*/ 762200 w 919696"/>
                <a:gd name="connsiteY7" fmla="*/ 357248 h 958284"/>
                <a:gd name="connsiteX8" fmla="*/ 919696 w 919696"/>
                <a:gd name="connsiteY8" fmla="*/ 790158 h 958284"/>
                <a:gd name="connsiteX9" fmla="*/ 767862 w 919696"/>
                <a:gd name="connsiteY9" fmla="*/ 647441 h 958284"/>
                <a:gd name="connsiteX10" fmla="*/ 763036 w 919696"/>
                <a:gd name="connsiteY10" fmla="*/ 633675 h 958284"/>
                <a:gd name="connsiteX11" fmla="*/ 775937 w 919696"/>
                <a:gd name="connsiteY11" fmla="*/ 746956 h 958284"/>
                <a:gd name="connsiteX12" fmla="*/ 831196 w 919696"/>
                <a:gd name="connsiteY12" fmla="*/ 958239 h 958284"/>
                <a:gd name="connsiteX13" fmla="*/ 831195 w 919696"/>
                <a:gd name="connsiteY13" fmla="*/ 958239 h 958284"/>
                <a:gd name="connsiteX14" fmla="*/ 725027 w 919696"/>
                <a:gd name="connsiteY14" fmla="*/ 817908 h 958284"/>
                <a:gd name="connsiteX15" fmla="*/ 721365 w 919696"/>
                <a:gd name="connsiteY15" fmla="*/ 800581 h 958284"/>
                <a:gd name="connsiteX16" fmla="*/ 721997 w 919696"/>
                <a:gd name="connsiteY16" fmla="*/ 814219 h 958284"/>
                <a:gd name="connsiteX17" fmla="*/ 743558 w 919696"/>
                <a:gd name="connsiteY17" fmla="*/ 958284 h 958284"/>
                <a:gd name="connsiteX18" fmla="*/ 657161 w 919696"/>
                <a:gd name="connsiteY18" fmla="*/ 666626 h 958284"/>
                <a:gd name="connsiteX19" fmla="*/ 676684 w 919696"/>
                <a:gd name="connsiteY19" fmla="*/ 468124 h 958284"/>
                <a:gd name="connsiteX20" fmla="*/ 226164 w 919696"/>
                <a:gd name="connsiteY20" fmla="*/ 239975 h 958284"/>
                <a:gd name="connsiteX21" fmla="*/ 36999 w 919696"/>
                <a:gd name="connsiteY21" fmla="*/ 240235 h 958284"/>
                <a:gd name="connsiteX22" fmla="*/ 0 w 919696"/>
                <a:gd name="connsiteY22" fmla="*/ 203236 h 958284"/>
                <a:gd name="connsiteX0" fmla="*/ 0 w 919696"/>
                <a:gd name="connsiteY0" fmla="*/ 203236 h 958284"/>
                <a:gd name="connsiteX1" fmla="*/ 36999 w 919696"/>
                <a:gd name="connsiteY1" fmla="*/ 166237 h 958284"/>
                <a:gd name="connsiteX2" fmla="*/ 225538 w 919696"/>
                <a:gd name="connsiteY2" fmla="*/ 166238 h 958284"/>
                <a:gd name="connsiteX3" fmla="*/ 252256 w 919696"/>
                <a:gd name="connsiteY3" fmla="*/ 170992 h 958284"/>
                <a:gd name="connsiteX4" fmla="*/ 686627 w 919696"/>
                <a:gd name="connsiteY4" fmla="*/ 390964 h 958284"/>
                <a:gd name="connsiteX5" fmla="*/ 713242 w 919696"/>
                <a:gd name="connsiteY5" fmla="*/ 235051 h 958284"/>
                <a:gd name="connsiteX6" fmla="*/ 831195 w 919696"/>
                <a:gd name="connsiteY6" fmla="*/ 0 h 958284"/>
                <a:gd name="connsiteX7" fmla="*/ 762200 w 919696"/>
                <a:gd name="connsiteY7" fmla="*/ 357248 h 958284"/>
                <a:gd name="connsiteX8" fmla="*/ 919696 w 919696"/>
                <a:gd name="connsiteY8" fmla="*/ 790158 h 958284"/>
                <a:gd name="connsiteX9" fmla="*/ 767862 w 919696"/>
                <a:gd name="connsiteY9" fmla="*/ 647441 h 958284"/>
                <a:gd name="connsiteX10" fmla="*/ 763036 w 919696"/>
                <a:gd name="connsiteY10" fmla="*/ 633675 h 958284"/>
                <a:gd name="connsiteX11" fmla="*/ 775937 w 919696"/>
                <a:gd name="connsiteY11" fmla="*/ 746956 h 958284"/>
                <a:gd name="connsiteX12" fmla="*/ 831196 w 919696"/>
                <a:gd name="connsiteY12" fmla="*/ 958239 h 958284"/>
                <a:gd name="connsiteX13" fmla="*/ 831195 w 919696"/>
                <a:gd name="connsiteY13" fmla="*/ 958239 h 958284"/>
                <a:gd name="connsiteX14" fmla="*/ 725027 w 919696"/>
                <a:gd name="connsiteY14" fmla="*/ 817908 h 958284"/>
                <a:gd name="connsiteX15" fmla="*/ 721365 w 919696"/>
                <a:gd name="connsiteY15" fmla="*/ 800581 h 958284"/>
                <a:gd name="connsiteX16" fmla="*/ 721997 w 919696"/>
                <a:gd name="connsiteY16" fmla="*/ 814219 h 958284"/>
                <a:gd name="connsiteX17" fmla="*/ 743558 w 919696"/>
                <a:gd name="connsiteY17" fmla="*/ 958284 h 958284"/>
                <a:gd name="connsiteX18" fmla="*/ 657161 w 919696"/>
                <a:gd name="connsiteY18" fmla="*/ 666626 h 958284"/>
                <a:gd name="connsiteX19" fmla="*/ 676684 w 919696"/>
                <a:gd name="connsiteY19" fmla="*/ 468124 h 958284"/>
                <a:gd name="connsiteX20" fmla="*/ 226164 w 919696"/>
                <a:gd name="connsiteY20" fmla="*/ 239975 h 958284"/>
                <a:gd name="connsiteX21" fmla="*/ 36999 w 919696"/>
                <a:gd name="connsiteY21" fmla="*/ 240235 h 958284"/>
                <a:gd name="connsiteX22" fmla="*/ 0 w 919696"/>
                <a:gd name="connsiteY22" fmla="*/ 203236 h 958284"/>
                <a:gd name="connsiteX0" fmla="*/ 0 w 919696"/>
                <a:gd name="connsiteY0" fmla="*/ 203236 h 958284"/>
                <a:gd name="connsiteX1" fmla="*/ 36999 w 919696"/>
                <a:gd name="connsiteY1" fmla="*/ 166237 h 958284"/>
                <a:gd name="connsiteX2" fmla="*/ 225538 w 919696"/>
                <a:gd name="connsiteY2" fmla="*/ 166238 h 958284"/>
                <a:gd name="connsiteX3" fmla="*/ 252256 w 919696"/>
                <a:gd name="connsiteY3" fmla="*/ 170992 h 958284"/>
                <a:gd name="connsiteX4" fmla="*/ 686627 w 919696"/>
                <a:gd name="connsiteY4" fmla="*/ 390964 h 958284"/>
                <a:gd name="connsiteX5" fmla="*/ 713242 w 919696"/>
                <a:gd name="connsiteY5" fmla="*/ 235051 h 958284"/>
                <a:gd name="connsiteX6" fmla="*/ 831195 w 919696"/>
                <a:gd name="connsiteY6" fmla="*/ 0 h 958284"/>
                <a:gd name="connsiteX7" fmla="*/ 762200 w 919696"/>
                <a:gd name="connsiteY7" fmla="*/ 357248 h 958284"/>
                <a:gd name="connsiteX8" fmla="*/ 919696 w 919696"/>
                <a:gd name="connsiteY8" fmla="*/ 790158 h 958284"/>
                <a:gd name="connsiteX9" fmla="*/ 767862 w 919696"/>
                <a:gd name="connsiteY9" fmla="*/ 647441 h 958284"/>
                <a:gd name="connsiteX10" fmla="*/ 763036 w 919696"/>
                <a:gd name="connsiteY10" fmla="*/ 633675 h 958284"/>
                <a:gd name="connsiteX11" fmla="*/ 775937 w 919696"/>
                <a:gd name="connsiteY11" fmla="*/ 746956 h 958284"/>
                <a:gd name="connsiteX12" fmla="*/ 831196 w 919696"/>
                <a:gd name="connsiteY12" fmla="*/ 958239 h 958284"/>
                <a:gd name="connsiteX13" fmla="*/ 831195 w 919696"/>
                <a:gd name="connsiteY13" fmla="*/ 958239 h 958284"/>
                <a:gd name="connsiteX14" fmla="*/ 725027 w 919696"/>
                <a:gd name="connsiteY14" fmla="*/ 817908 h 958284"/>
                <a:gd name="connsiteX15" fmla="*/ 721365 w 919696"/>
                <a:gd name="connsiteY15" fmla="*/ 800581 h 958284"/>
                <a:gd name="connsiteX16" fmla="*/ 721997 w 919696"/>
                <a:gd name="connsiteY16" fmla="*/ 814219 h 958284"/>
                <a:gd name="connsiteX17" fmla="*/ 743558 w 919696"/>
                <a:gd name="connsiteY17" fmla="*/ 958284 h 958284"/>
                <a:gd name="connsiteX18" fmla="*/ 657161 w 919696"/>
                <a:gd name="connsiteY18" fmla="*/ 666626 h 958284"/>
                <a:gd name="connsiteX19" fmla="*/ 676684 w 919696"/>
                <a:gd name="connsiteY19" fmla="*/ 468124 h 958284"/>
                <a:gd name="connsiteX20" fmla="*/ 226164 w 919696"/>
                <a:gd name="connsiteY20" fmla="*/ 239975 h 958284"/>
                <a:gd name="connsiteX21" fmla="*/ 36999 w 919696"/>
                <a:gd name="connsiteY21" fmla="*/ 240235 h 958284"/>
                <a:gd name="connsiteX22" fmla="*/ 0 w 919696"/>
                <a:gd name="connsiteY22" fmla="*/ 203236 h 958284"/>
                <a:gd name="connsiteX0" fmla="*/ 0 w 919696"/>
                <a:gd name="connsiteY0" fmla="*/ 203236 h 958284"/>
                <a:gd name="connsiteX1" fmla="*/ 36999 w 919696"/>
                <a:gd name="connsiteY1" fmla="*/ 166237 h 958284"/>
                <a:gd name="connsiteX2" fmla="*/ 225538 w 919696"/>
                <a:gd name="connsiteY2" fmla="*/ 166238 h 958284"/>
                <a:gd name="connsiteX3" fmla="*/ 252256 w 919696"/>
                <a:gd name="connsiteY3" fmla="*/ 170992 h 958284"/>
                <a:gd name="connsiteX4" fmla="*/ 686627 w 919696"/>
                <a:gd name="connsiteY4" fmla="*/ 390964 h 958284"/>
                <a:gd name="connsiteX5" fmla="*/ 713242 w 919696"/>
                <a:gd name="connsiteY5" fmla="*/ 235051 h 958284"/>
                <a:gd name="connsiteX6" fmla="*/ 831195 w 919696"/>
                <a:gd name="connsiteY6" fmla="*/ 0 h 958284"/>
                <a:gd name="connsiteX7" fmla="*/ 762200 w 919696"/>
                <a:gd name="connsiteY7" fmla="*/ 357248 h 958284"/>
                <a:gd name="connsiteX8" fmla="*/ 919696 w 919696"/>
                <a:gd name="connsiteY8" fmla="*/ 790158 h 958284"/>
                <a:gd name="connsiteX9" fmla="*/ 767862 w 919696"/>
                <a:gd name="connsiteY9" fmla="*/ 647441 h 958284"/>
                <a:gd name="connsiteX10" fmla="*/ 763036 w 919696"/>
                <a:gd name="connsiteY10" fmla="*/ 633675 h 958284"/>
                <a:gd name="connsiteX11" fmla="*/ 775937 w 919696"/>
                <a:gd name="connsiteY11" fmla="*/ 746956 h 958284"/>
                <a:gd name="connsiteX12" fmla="*/ 831196 w 919696"/>
                <a:gd name="connsiteY12" fmla="*/ 958239 h 958284"/>
                <a:gd name="connsiteX13" fmla="*/ 831195 w 919696"/>
                <a:gd name="connsiteY13" fmla="*/ 958239 h 958284"/>
                <a:gd name="connsiteX14" fmla="*/ 725027 w 919696"/>
                <a:gd name="connsiteY14" fmla="*/ 817908 h 958284"/>
                <a:gd name="connsiteX15" fmla="*/ 721365 w 919696"/>
                <a:gd name="connsiteY15" fmla="*/ 800581 h 958284"/>
                <a:gd name="connsiteX16" fmla="*/ 721997 w 919696"/>
                <a:gd name="connsiteY16" fmla="*/ 814219 h 958284"/>
                <a:gd name="connsiteX17" fmla="*/ 743558 w 919696"/>
                <a:gd name="connsiteY17" fmla="*/ 958284 h 958284"/>
                <a:gd name="connsiteX18" fmla="*/ 657161 w 919696"/>
                <a:gd name="connsiteY18" fmla="*/ 666626 h 958284"/>
                <a:gd name="connsiteX19" fmla="*/ 676684 w 919696"/>
                <a:gd name="connsiteY19" fmla="*/ 468124 h 958284"/>
                <a:gd name="connsiteX20" fmla="*/ 226164 w 919696"/>
                <a:gd name="connsiteY20" fmla="*/ 239975 h 958284"/>
                <a:gd name="connsiteX21" fmla="*/ 36999 w 919696"/>
                <a:gd name="connsiteY21" fmla="*/ 240235 h 958284"/>
                <a:gd name="connsiteX22" fmla="*/ 0 w 919696"/>
                <a:gd name="connsiteY22" fmla="*/ 203236 h 9582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919696" h="958284">
                  <a:moveTo>
                    <a:pt x="0" y="203236"/>
                  </a:moveTo>
                  <a:cubicBezTo>
                    <a:pt x="0" y="182802"/>
                    <a:pt x="16565" y="166237"/>
                    <a:pt x="36999" y="166237"/>
                  </a:cubicBezTo>
                  <a:lnTo>
                    <a:pt x="225538" y="166238"/>
                  </a:lnTo>
                  <a:lnTo>
                    <a:pt x="252256" y="170992"/>
                  </a:lnTo>
                  <a:lnTo>
                    <a:pt x="686627" y="390964"/>
                  </a:lnTo>
                  <a:cubicBezTo>
                    <a:pt x="691100" y="358184"/>
                    <a:pt x="703638" y="287071"/>
                    <a:pt x="713242" y="235051"/>
                  </a:cubicBezTo>
                  <a:cubicBezTo>
                    <a:pt x="722846" y="183031"/>
                    <a:pt x="769004" y="17992"/>
                    <a:pt x="831195" y="0"/>
                  </a:cubicBezTo>
                  <a:cubicBezTo>
                    <a:pt x="797178" y="105527"/>
                    <a:pt x="759446" y="176377"/>
                    <a:pt x="762200" y="357248"/>
                  </a:cubicBezTo>
                  <a:cubicBezTo>
                    <a:pt x="764954" y="538119"/>
                    <a:pt x="873174" y="727399"/>
                    <a:pt x="919696" y="790158"/>
                  </a:cubicBezTo>
                  <a:cubicBezTo>
                    <a:pt x="872482" y="806202"/>
                    <a:pt x="812672" y="746403"/>
                    <a:pt x="767862" y="647441"/>
                  </a:cubicBezTo>
                  <a:lnTo>
                    <a:pt x="763036" y="633675"/>
                  </a:lnTo>
                  <a:lnTo>
                    <a:pt x="775937" y="746956"/>
                  </a:lnTo>
                  <a:cubicBezTo>
                    <a:pt x="788797" y="829034"/>
                    <a:pt x="807566" y="901687"/>
                    <a:pt x="831196" y="958239"/>
                  </a:cubicBezTo>
                  <a:lnTo>
                    <a:pt x="831195" y="958239"/>
                  </a:lnTo>
                  <a:cubicBezTo>
                    <a:pt x="789734" y="958239"/>
                    <a:pt x="752197" y="904613"/>
                    <a:pt x="725027" y="817908"/>
                  </a:cubicBezTo>
                  <a:lnTo>
                    <a:pt x="721365" y="800581"/>
                  </a:lnTo>
                  <a:cubicBezTo>
                    <a:pt x="721576" y="805127"/>
                    <a:pt x="721786" y="809673"/>
                    <a:pt x="721997" y="814219"/>
                  </a:cubicBezTo>
                  <a:cubicBezTo>
                    <a:pt x="726896" y="865706"/>
                    <a:pt x="734148" y="914407"/>
                    <a:pt x="743558" y="958284"/>
                  </a:cubicBezTo>
                  <a:cubicBezTo>
                    <a:pt x="695842" y="958284"/>
                    <a:pt x="658708" y="749518"/>
                    <a:pt x="657161" y="666626"/>
                  </a:cubicBezTo>
                  <a:cubicBezTo>
                    <a:pt x="655614" y="583734"/>
                    <a:pt x="663359" y="537033"/>
                    <a:pt x="676684" y="468124"/>
                  </a:cubicBezTo>
                  <a:cubicBezTo>
                    <a:pt x="620069" y="438853"/>
                    <a:pt x="376337" y="316025"/>
                    <a:pt x="226164" y="239975"/>
                  </a:cubicBezTo>
                  <a:lnTo>
                    <a:pt x="36999" y="240235"/>
                  </a:lnTo>
                  <a:cubicBezTo>
                    <a:pt x="16565" y="240235"/>
                    <a:pt x="0" y="223670"/>
                    <a:pt x="0" y="203236"/>
                  </a:cubicBez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65" name="フリーフォーム: 図形 164">
              <a:extLst>
                <a:ext uri="{FF2B5EF4-FFF2-40B4-BE49-F238E27FC236}">
                  <a16:creationId xmlns:a16="http://schemas.microsoft.com/office/drawing/2014/main" id="{7F971B6E-08E8-4F28-A0C0-DAAE656DED1B}"/>
                </a:ext>
              </a:extLst>
            </p:cNvPr>
            <p:cNvSpPr/>
            <p:nvPr/>
          </p:nvSpPr>
          <p:spPr>
            <a:xfrm rot="5400000">
              <a:off x="3107230" y="4156563"/>
              <a:ext cx="928585" cy="967545"/>
            </a:xfrm>
            <a:custGeom>
              <a:avLst/>
              <a:gdLst>
                <a:gd name="connsiteX0" fmla="*/ 0 w 919696"/>
                <a:gd name="connsiteY0" fmla="*/ 203236 h 958284"/>
                <a:gd name="connsiteX1" fmla="*/ 36999 w 919696"/>
                <a:gd name="connsiteY1" fmla="*/ 166237 h 958284"/>
                <a:gd name="connsiteX2" fmla="*/ 225538 w 919696"/>
                <a:gd name="connsiteY2" fmla="*/ 166238 h 958284"/>
                <a:gd name="connsiteX3" fmla="*/ 233578 w 919696"/>
                <a:gd name="connsiteY3" fmla="*/ 169569 h 958284"/>
                <a:gd name="connsiteX4" fmla="*/ 252256 w 919696"/>
                <a:gd name="connsiteY4" fmla="*/ 170992 h 958284"/>
                <a:gd name="connsiteX5" fmla="*/ 686627 w 919696"/>
                <a:gd name="connsiteY5" fmla="*/ 390964 h 958284"/>
                <a:gd name="connsiteX6" fmla="*/ 692849 w 919696"/>
                <a:gd name="connsiteY6" fmla="*/ 292625 h 958284"/>
                <a:gd name="connsiteX7" fmla="*/ 831195 w 919696"/>
                <a:gd name="connsiteY7" fmla="*/ 0 h 958284"/>
                <a:gd name="connsiteX8" fmla="*/ 775936 w 919696"/>
                <a:gd name="connsiteY8" fmla="*/ 211284 h 958284"/>
                <a:gd name="connsiteX9" fmla="*/ 769621 w 919696"/>
                <a:gd name="connsiteY9" fmla="*/ 266745 h 958284"/>
                <a:gd name="connsiteX10" fmla="*/ 774193 w 919696"/>
                <a:gd name="connsiteY10" fmla="*/ 353650 h 958284"/>
                <a:gd name="connsiteX11" fmla="*/ 804790 w 919696"/>
                <a:gd name="connsiteY11" fmla="*/ 511053 h 958284"/>
                <a:gd name="connsiteX12" fmla="*/ 919696 w 919696"/>
                <a:gd name="connsiteY12" fmla="*/ 790158 h 958284"/>
                <a:gd name="connsiteX13" fmla="*/ 767862 w 919696"/>
                <a:gd name="connsiteY13" fmla="*/ 647441 h 958284"/>
                <a:gd name="connsiteX14" fmla="*/ 763036 w 919696"/>
                <a:gd name="connsiteY14" fmla="*/ 633675 h 958284"/>
                <a:gd name="connsiteX15" fmla="*/ 775937 w 919696"/>
                <a:gd name="connsiteY15" fmla="*/ 746956 h 958284"/>
                <a:gd name="connsiteX16" fmla="*/ 831196 w 919696"/>
                <a:gd name="connsiteY16" fmla="*/ 958239 h 958284"/>
                <a:gd name="connsiteX17" fmla="*/ 831195 w 919696"/>
                <a:gd name="connsiteY17" fmla="*/ 958239 h 958284"/>
                <a:gd name="connsiteX18" fmla="*/ 725027 w 919696"/>
                <a:gd name="connsiteY18" fmla="*/ 817908 h 958284"/>
                <a:gd name="connsiteX19" fmla="*/ 721365 w 919696"/>
                <a:gd name="connsiteY19" fmla="*/ 800581 h 958284"/>
                <a:gd name="connsiteX20" fmla="*/ 721997 w 919696"/>
                <a:gd name="connsiteY20" fmla="*/ 814219 h 958284"/>
                <a:gd name="connsiteX21" fmla="*/ 743558 w 919696"/>
                <a:gd name="connsiteY21" fmla="*/ 958284 h 958284"/>
                <a:gd name="connsiteX22" fmla="*/ 657160 w 919696"/>
                <a:gd name="connsiteY22" fmla="*/ 653432 h 958284"/>
                <a:gd name="connsiteX23" fmla="*/ 663950 w 919696"/>
                <a:gd name="connsiteY23" fmla="*/ 534769 h 958284"/>
                <a:gd name="connsiteX24" fmla="*/ 676684 w 919696"/>
                <a:gd name="connsiteY24" fmla="*/ 468124 h 958284"/>
                <a:gd name="connsiteX25" fmla="*/ 226164 w 919696"/>
                <a:gd name="connsiteY25" fmla="*/ 239975 h 958284"/>
                <a:gd name="connsiteX26" fmla="*/ 225537 w 919696"/>
                <a:gd name="connsiteY26" fmla="*/ 240235 h 958284"/>
                <a:gd name="connsiteX27" fmla="*/ 36999 w 919696"/>
                <a:gd name="connsiteY27" fmla="*/ 240235 h 958284"/>
                <a:gd name="connsiteX28" fmla="*/ 0 w 919696"/>
                <a:gd name="connsiteY28" fmla="*/ 203236 h 958284"/>
                <a:gd name="connsiteX0" fmla="*/ 0 w 919696"/>
                <a:gd name="connsiteY0" fmla="*/ 203236 h 958284"/>
                <a:gd name="connsiteX1" fmla="*/ 36999 w 919696"/>
                <a:gd name="connsiteY1" fmla="*/ 166237 h 958284"/>
                <a:gd name="connsiteX2" fmla="*/ 225538 w 919696"/>
                <a:gd name="connsiteY2" fmla="*/ 166238 h 958284"/>
                <a:gd name="connsiteX3" fmla="*/ 252256 w 919696"/>
                <a:gd name="connsiteY3" fmla="*/ 170992 h 958284"/>
                <a:gd name="connsiteX4" fmla="*/ 686627 w 919696"/>
                <a:gd name="connsiteY4" fmla="*/ 390964 h 958284"/>
                <a:gd name="connsiteX5" fmla="*/ 692849 w 919696"/>
                <a:gd name="connsiteY5" fmla="*/ 292625 h 958284"/>
                <a:gd name="connsiteX6" fmla="*/ 831195 w 919696"/>
                <a:gd name="connsiteY6" fmla="*/ 0 h 958284"/>
                <a:gd name="connsiteX7" fmla="*/ 775936 w 919696"/>
                <a:gd name="connsiteY7" fmla="*/ 211284 h 958284"/>
                <a:gd name="connsiteX8" fmla="*/ 769621 w 919696"/>
                <a:gd name="connsiteY8" fmla="*/ 266745 h 958284"/>
                <a:gd name="connsiteX9" fmla="*/ 774193 w 919696"/>
                <a:gd name="connsiteY9" fmla="*/ 353650 h 958284"/>
                <a:gd name="connsiteX10" fmla="*/ 804790 w 919696"/>
                <a:gd name="connsiteY10" fmla="*/ 511053 h 958284"/>
                <a:gd name="connsiteX11" fmla="*/ 919696 w 919696"/>
                <a:gd name="connsiteY11" fmla="*/ 790158 h 958284"/>
                <a:gd name="connsiteX12" fmla="*/ 767862 w 919696"/>
                <a:gd name="connsiteY12" fmla="*/ 647441 h 958284"/>
                <a:gd name="connsiteX13" fmla="*/ 763036 w 919696"/>
                <a:gd name="connsiteY13" fmla="*/ 633675 h 958284"/>
                <a:gd name="connsiteX14" fmla="*/ 775937 w 919696"/>
                <a:gd name="connsiteY14" fmla="*/ 746956 h 958284"/>
                <a:gd name="connsiteX15" fmla="*/ 831196 w 919696"/>
                <a:gd name="connsiteY15" fmla="*/ 958239 h 958284"/>
                <a:gd name="connsiteX16" fmla="*/ 831195 w 919696"/>
                <a:gd name="connsiteY16" fmla="*/ 958239 h 958284"/>
                <a:gd name="connsiteX17" fmla="*/ 725027 w 919696"/>
                <a:gd name="connsiteY17" fmla="*/ 817908 h 958284"/>
                <a:gd name="connsiteX18" fmla="*/ 721365 w 919696"/>
                <a:gd name="connsiteY18" fmla="*/ 800581 h 958284"/>
                <a:gd name="connsiteX19" fmla="*/ 721997 w 919696"/>
                <a:gd name="connsiteY19" fmla="*/ 814219 h 958284"/>
                <a:gd name="connsiteX20" fmla="*/ 743558 w 919696"/>
                <a:gd name="connsiteY20" fmla="*/ 958284 h 958284"/>
                <a:gd name="connsiteX21" fmla="*/ 657160 w 919696"/>
                <a:gd name="connsiteY21" fmla="*/ 653432 h 958284"/>
                <a:gd name="connsiteX22" fmla="*/ 663950 w 919696"/>
                <a:gd name="connsiteY22" fmla="*/ 534769 h 958284"/>
                <a:gd name="connsiteX23" fmla="*/ 676684 w 919696"/>
                <a:gd name="connsiteY23" fmla="*/ 468124 h 958284"/>
                <a:gd name="connsiteX24" fmla="*/ 226164 w 919696"/>
                <a:gd name="connsiteY24" fmla="*/ 239975 h 958284"/>
                <a:gd name="connsiteX25" fmla="*/ 225537 w 919696"/>
                <a:gd name="connsiteY25" fmla="*/ 240235 h 958284"/>
                <a:gd name="connsiteX26" fmla="*/ 36999 w 919696"/>
                <a:gd name="connsiteY26" fmla="*/ 240235 h 958284"/>
                <a:gd name="connsiteX27" fmla="*/ 0 w 919696"/>
                <a:gd name="connsiteY27" fmla="*/ 203236 h 958284"/>
                <a:gd name="connsiteX0" fmla="*/ 0 w 919696"/>
                <a:gd name="connsiteY0" fmla="*/ 203236 h 958284"/>
                <a:gd name="connsiteX1" fmla="*/ 36999 w 919696"/>
                <a:gd name="connsiteY1" fmla="*/ 166237 h 958284"/>
                <a:gd name="connsiteX2" fmla="*/ 225538 w 919696"/>
                <a:gd name="connsiteY2" fmla="*/ 166238 h 958284"/>
                <a:gd name="connsiteX3" fmla="*/ 252256 w 919696"/>
                <a:gd name="connsiteY3" fmla="*/ 170992 h 958284"/>
                <a:gd name="connsiteX4" fmla="*/ 686627 w 919696"/>
                <a:gd name="connsiteY4" fmla="*/ 390964 h 958284"/>
                <a:gd name="connsiteX5" fmla="*/ 692849 w 919696"/>
                <a:gd name="connsiteY5" fmla="*/ 292625 h 958284"/>
                <a:gd name="connsiteX6" fmla="*/ 831195 w 919696"/>
                <a:gd name="connsiteY6" fmla="*/ 0 h 958284"/>
                <a:gd name="connsiteX7" fmla="*/ 775936 w 919696"/>
                <a:gd name="connsiteY7" fmla="*/ 211284 h 958284"/>
                <a:gd name="connsiteX8" fmla="*/ 769621 w 919696"/>
                <a:gd name="connsiteY8" fmla="*/ 266745 h 958284"/>
                <a:gd name="connsiteX9" fmla="*/ 774193 w 919696"/>
                <a:gd name="connsiteY9" fmla="*/ 353650 h 958284"/>
                <a:gd name="connsiteX10" fmla="*/ 804790 w 919696"/>
                <a:gd name="connsiteY10" fmla="*/ 511053 h 958284"/>
                <a:gd name="connsiteX11" fmla="*/ 919696 w 919696"/>
                <a:gd name="connsiteY11" fmla="*/ 790158 h 958284"/>
                <a:gd name="connsiteX12" fmla="*/ 767862 w 919696"/>
                <a:gd name="connsiteY12" fmla="*/ 647441 h 958284"/>
                <a:gd name="connsiteX13" fmla="*/ 763036 w 919696"/>
                <a:gd name="connsiteY13" fmla="*/ 633675 h 958284"/>
                <a:gd name="connsiteX14" fmla="*/ 775937 w 919696"/>
                <a:gd name="connsiteY14" fmla="*/ 746956 h 958284"/>
                <a:gd name="connsiteX15" fmla="*/ 831196 w 919696"/>
                <a:gd name="connsiteY15" fmla="*/ 958239 h 958284"/>
                <a:gd name="connsiteX16" fmla="*/ 831195 w 919696"/>
                <a:gd name="connsiteY16" fmla="*/ 958239 h 958284"/>
                <a:gd name="connsiteX17" fmla="*/ 725027 w 919696"/>
                <a:gd name="connsiteY17" fmla="*/ 817908 h 958284"/>
                <a:gd name="connsiteX18" fmla="*/ 721365 w 919696"/>
                <a:gd name="connsiteY18" fmla="*/ 800581 h 958284"/>
                <a:gd name="connsiteX19" fmla="*/ 721997 w 919696"/>
                <a:gd name="connsiteY19" fmla="*/ 814219 h 958284"/>
                <a:gd name="connsiteX20" fmla="*/ 743558 w 919696"/>
                <a:gd name="connsiteY20" fmla="*/ 958284 h 958284"/>
                <a:gd name="connsiteX21" fmla="*/ 657160 w 919696"/>
                <a:gd name="connsiteY21" fmla="*/ 653432 h 958284"/>
                <a:gd name="connsiteX22" fmla="*/ 663950 w 919696"/>
                <a:gd name="connsiteY22" fmla="*/ 534769 h 958284"/>
                <a:gd name="connsiteX23" fmla="*/ 676684 w 919696"/>
                <a:gd name="connsiteY23" fmla="*/ 468124 h 958284"/>
                <a:gd name="connsiteX24" fmla="*/ 226164 w 919696"/>
                <a:gd name="connsiteY24" fmla="*/ 239975 h 958284"/>
                <a:gd name="connsiteX25" fmla="*/ 36999 w 919696"/>
                <a:gd name="connsiteY25" fmla="*/ 240235 h 958284"/>
                <a:gd name="connsiteX26" fmla="*/ 0 w 919696"/>
                <a:gd name="connsiteY26" fmla="*/ 203236 h 958284"/>
                <a:gd name="connsiteX0" fmla="*/ 0 w 919696"/>
                <a:gd name="connsiteY0" fmla="*/ 203236 h 958284"/>
                <a:gd name="connsiteX1" fmla="*/ 36999 w 919696"/>
                <a:gd name="connsiteY1" fmla="*/ 166237 h 958284"/>
                <a:gd name="connsiteX2" fmla="*/ 225538 w 919696"/>
                <a:gd name="connsiteY2" fmla="*/ 166238 h 958284"/>
                <a:gd name="connsiteX3" fmla="*/ 252256 w 919696"/>
                <a:gd name="connsiteY3" fmla="*/ 170992 h 958284"/>
                <a:gd name="connsiteX4" fmla="*/ 686627 w 919696"/>
                <a:gd name="connsiteY4" fmla="*/ 390964 h 958284"/>
                <a:gd name="connsiteX5" fmla="*/ 692849 w 919696"/>
                <a:gd name="connsiteY5" fmla="*/ 292625 h 958284"/>
                <a:gd name="connsiteX6" fmla="*/ 831195 w 919696"/>
                <a:gd name="connsiteY6" fmla="*/ 0 h 958284"/>
                <a:gd name="connsiteX7" fmla="*/ 775936 w 919696"/>
                <a:gd name="connsiteY7" fmla="*/ 211284 h 958284"/>
                <a:gd name="connsiteX8" fmla="*/ 769621 w 919696"/>
                <a:gd name="connsiteY8" fmla="*/ 266745 h 958284"/>
                <a:gd name="connsiteX9" fmla="*/ 774193 w 919696"/>
                <a:gd name="connsiteY9" fmla="*/ 353650 h 958284"/>
                <a:gd name="connsiteX10" fmla="*/ 792797 w 919696"/>
                <a:gd name="connsiteY10" fmla="*/ 532643 h 958284"/>
                <a:gd name="connsiteX11" fmla="*/ 919696 w 919696"/>
                <a:gd name="connsiteY11" fmla="*/ 790158 h 958284"/>
                <a:gd name="connsiteX12" fmla="*/ 767862 w 919696"/>
                <a:gd name="connsiteY12" fmla="*/ 647441 h 958284"/>
                <a:gd name="connsiteX13" fmla="*/ 763036 w 919696"/>
                <a:gd name="connsiteY13" fmla="*/ 633675 h 958284"/>
                <a:gd name="connsiteX14" fmla="*/ 775937 w 919696"/>
                <a:gd name="connsiteY14" fmla="*/ 746956 h 958284"/>
                <a:gd name="connsiteX15" fmla="*/ 831196 w 919696"/>
                <a:gd name="connsiteY15" fmla="*/ 958239 h 958284"/>
                <a:gd name="connsiteX16" fmla="*/ 831195 w 919696"/>
                <a:gd name="connsiteY16" fmla="*/ 958239 h 958284"/>
                <a:gd name="connsiteX17" fmla="*/ 725027 w 919696"/>
                <a:gd name="connsiteY17" fmla="*/ 817908 h 958284"/>
                <a:gd name="connsiteX18" fmla="*/ 721365 w 919696"/>
                <a:gd name="connsiteY18" fmla="*/ 800581 h 958284"/>
                <a:gd name="connsiteX19" fmla="*/ 721997 w 919696"/>
                <a:gd name="connsiteY19" fmla="*/ 814219 h 958284"/>
                <a:gd name="connsiteX20" fmla="*/ 743558 w 919696"/>
                <a:gd name="connsiteY20" fmla="*/ 958284 h 958284"/>
                <a:gd name="connsiteX21" fmla="*/ 657160 w 919696"/>
                <a:gd name="connsiteY21" fmla="*/ 653432 h 958284"/>
                <a:gd name="connsiteX22" fmla="*/ 663950 w 919696"/>
                <a:gd name="connsiteY22" fmla="*/ 534769 h 958284"/>
                <a:gd name="connsiteX23" fmla="*/ 676684 w 919696"/>
                <a:gd name="connsiteY23" fmla="*/ 468124 h 958284"/>
                <a:gd name="connsiteX24" fmla="*/ 226164 w 919696"/>
                <a:gd name="connsiteY24" fmla="*/ 239975 h 958284"/>
                <a:gd name="connsiteX25" fmla="*/ 36999 w 919696"/>
                <a:gd name="connsiteY25" fmla="*/ 240235 h 958284"/>
                <a:gd name="connsiteX26" fmla="*/ 0 w 919696"/>
                <a:gd name="connsiteY26" fmla="*/ 203236 h 958284"/>
                <a:gd name="connsiteX0" fmla="*/ 0 w 919696"/>
                <a:gd name="connsiteY0" fmla="*/ 203236 h 958284"/>
                <a:gd name="connsiteX1" fmla="*/ 36999 w 919696"/>
                <a:gd name="connsiteY1" fmla="*/ 166237 h 958284"/>
                <a:gd name="connsiteX2" fmla="*/ 225538 w 919696"/>
                <a:gd name="connsiteY2" fmla="*/ 166238 h 958284"/>
                <a:gd name="connsiteX3" fmla="*/ 252256 w 919696"/>
                <a:gd name="connsiteY3" fmla="*/ 170992 h 958284"/>
                <a:gd name="connsiteX4" fmla="*/ 686627 w 919696"/>
                <a:gd name="connsiteY4" fmla="*/ 390964 h 958284"/>
                <a:gd name="connsiteX5" fmla="*/ 692849 w 919696"/>
                <a:gd name="connsiteY5" fmla="*/ 292625 h 958284"/>
                <a:gd name="connsiteX6" fmla="*/ 831195 w 919696"/>
                <a:gd name="connsiteY6" fmla="*/ 0 h 958284"/>
                <a:gd name="connsiteX7" fmla="*/ 775936 w 919696"/>
                <a:gd name="connsiteY7" fmla="*/ 211284 h 958284"/>
                <a:gd name="connsiteX8" fmla="*/ 769621 w 919696"/>
                <a:gd name="connsiteY8" fmla="*/ 266745 h 958284"/>
                <a:gd name="connsiteX9" fmla="*/ 774193 w 919696"/>
                <a:gd name="connsiteY9" fmla="*/ 353650 h 958284"/>
                <a:gd name="connsiteX10" fmla="*/ 792797 w 919696"/>
                <a:gd name="connsiteY10" fmla="*/ 532643 h 958284"/>
                <a:gd name="connsiteX11" fmla="*/ 919696 w 919696"/>
                <a:gd name="connsiteY11" fmla="*/ 790158 h 958284"/>
                <a:gd name="connsiteX12" fmla="*/ 767862 w 919696"/>
                <a:gd name="connsiteY12" fmla="*/ 647441 h 958284"/>
                <a:gd name="connsiteX13" fmla="*/ 763036 w 919696"/>
                <a:gd name="connsiteY13" fmla="*/ 633675 h 958284"/>
                <a:gd name="connsiteX14" fmla="*/ 775937 w 919696"/>
                <a:gd name="connsiteY14" fmla="*/ 746956 h 958284"/>
                <a:gd name="connsiteX15" fmla="*/ 831196 w 919696"/>
                <a:gd name="connsiteY15" fmla="*/ 958239 h 958284"/>
                <a:gd name="connsiteX16" fmla="*/ 831195 w 919696"/>
                <a:gd name="connsiteY16" fmla="*/ 958239 h 958284"/>
                <a:gd name="connsiteX17" fmla="*/ 725027 w 919696"/>
                <a:gd name="connsiteY17" fmla="*/ 817908 h 958284"/>
                <a:gd name="connsiteX18" fmla="*/ 721365 w 919696"/>
                <a:gd name="connsiteY18" fmla="*/ 800581 h 958284"/>
                <a:gd name="connsiteX19" fmla="*/ 721997 w 919696"/>
                <a:gd name="connsiteY19" fmla="*/ 814219 h 958284"/>
                <a:gd name="connsiteX20" fmla="*/ 743558 w 919696"/>
                <a:gd name="connsiteY20" fmla="*/ 958284 h 958284"/>
                <a:gd name="connsiteX21" fmla="*/ 657160 w 919696"/>
                <a:gd name="connsiteY21" fmla="*/ 653432 h 958284"/>
                <a:gd name="connsiteX22" fmla="*/ 663950 w 919696"/>
                <a:gd name="connsiteY22" fmla="*/ 534769 h 958284"/>
                <a:gd name="connsiteX23" fmla="*/ 676684 w 919696"/>
                <a:gd name="connsiteY23" fmla="*/ 468124 h 958284"/>
                <a:gd name="connsiteX24" fmla="*/ 226164 w 919696"/>
                <a:gd name="connsiteY24" fmla="*/ 239975 h 958284"/>
                <a:gd name="connsiteX25" fmla="*/ 36999 w 919696"/>
                <a:gd name="connsiteY25" fmla="*/ 240235 h 958284"/>
                <a:gd name="connsiteX26" fmla="*/ 0 w 919696"/>
                <a:gd name="connsiteY26" fmla="*/ 203236 h 958284"/>
                <a:gd name="connsiteX0" fmla="*/ 0 w 919696"/>
                <a:gd name="connsiteY0" fmla="*/ 203236 h 958284"/>
                <a:gd name="connsiteX1" fmla="*/ 36999 w 919696"/>
                <a:gd name="connsiteY1" fmla="*/ 166237 h 958284"/>
                <a:gd name="connsiteX2" fmla="*/ 225538 w 919696"/>
                <a:gd name="connsiteY2" fmla="*/ 166238 h 958284"/>
                <a:gd name="connsiteX3" fmla="*/ 252256 w 919696"/>
                <a:gd name="connsiteY3" fmla="*/ 170992 h 958284"/>
                <a:gd name="connsiteX4" fmla="*/ 686627 w 919696"/>
                <a:gd name="connsiteY4" fmla="*/ 390964 h 958284"/>
                <a:gd name="connsiteX5" fmla="*/ 692849 w 919696"/>
                <a:gd name="connsiteY5" fmla="*/ 292625 h 958284"/>
                <a:gd name="connsiteX6" fmla="*/ 831195 w 919696"/>
                <a:gd name="connsiteY6" fmla="*/ 0 h 958284"/>
                <a:gd name="connsiteX7" fmla="*/ 775936 w 919696"/>
                <a:gd name="connsiteY7" fmla="*/ 211284 h 958284"/>
                <a:gd name="connsiteX8" fmla="*/ 774193 w 919696"/>
                <a:gd name="connsiteY8" fmla="*/ 353650 h 958284"/>
                <a:gd name="connsiteX9" fmla="*/ 792797 w 919696"/>
                <a:gd name="connsiteY9" fmla="*/ 532643 h 958284"/>
                <a:gd name="connsiteX10" fmla="*/ 919696 w 919696"/>
                <a:gd name="connsiteY10" fmla="*/ 790158 h 958284"/>
                <a:gd name="connsiteX11" fmla="*/ 767862 w 919696"/>
                <a:gd name="connsiteY11" fmla="*/ 647441 h 958284"/>
                <a:gd name="connsiteX12" fmla="*/ 763036 w 919696"/>
                <a:gd name="connsiteY12" fmla="*/ 633675 h 958284"/>
                <a:gd name="connsiteX13" fmla="*/ 775937 w 919696"/>
                <a:gd name="connsiteY13" fmla="*/ 746956 h 958284"/>
                <a:gd name="connsiteX14" fmla="*/ 831196 w 919696"/>
                <a:gd name="connsiteY14" fmla="*/ 958239 h 958284"/>
                <a:gd name="connsiteX15" fmla="*/ 831195 w 919696"/>
                <a:gd name="connsiteY15" fmla="*/ 958239 h 958284"/>
                <a:gd name="connsiteX16" fmla="*/ 725027 w 919696"/>
                <a:gd name="connsiteY16" fmla="*/ 817908 h 958284"/>
                <a:gd name="connsiteX17" fmla="*/ 721365 w 919696"/>
                <a:gd name="connsiteY17" fmla="*/ 800581 h 958284"/>
                <a:gd name="connsiteX18" fmla="*/ 721997 w 919696"/>
                <a:gd name="connsiteY18" fmla="*/ 814219 h 958284"/>
                <a:gd name="connsiteX19" fmla="*/ 743558 w 919696"/>
                <a:gd name="connsiteY19" fmla="*/ 958284 h 958284"/>
                <a:gd name="connsiteX20" fmla="*/ 657160 w 919696"/>
                <a:gd name="connsiteY20" fmla="*/ 653432 h 958284"/>
                <a:gd name="connsiteX21" fmla="*/ 663950 w 919696"/>
                <a:gd name="connsiteY21" fmla="*/ 534769 h 958284"/>
                <a:gd name="connsiteX22" fmla="*/ 676684 w 919696"/>
                <a:gd name="connsiteY22" fmla="*/ 468124 h 958284"/>
                <a:gd name="connsiteX23" fmla="*/ 226164 w 919696"/>
                <a:gd name="connsiteY23" fmla="*/ 239975 h 958284"/>
                <a:gd name="connsiteX24" fmla="*/ 36999 w 919696"/>
                <a:gd name="connsiteY24" fmla="*/ 240235 h 958284"/>
                <a:gd name="connsiteX25" fmla="*/ 0 w 919696"/>
                <a:gd name="connsiteY25" fmla="*/ 203236 h 958284"/>
                <a:gd name="connsiteX0" fmla="*/ 0 w 919696"/>
                <a:gd name="connsiteY0" fmla="*/ 203236 h 958284"/>
                <a:gd name="connsiteX1" fmla="*/ 36999 w 919696"/>
                <a:gd name="connsiteY1" fmla="*/ 166237 h 958284"/>
                <a:gd name="connsiteX2" fmla="*/ 225538 w 919696"/>
                <a:gd name="connsiteY2" fmla="*/ 166238 h 958284"/>
                <a:gd name="connsiteX3" fmla="*/ 252256 w 919696"/>
                <a:gd name="connsiteY3" fmla="*/ 170992 h 958284"/>
                <a:gd name="connsiteX4" fmla="*/ 686627 w 919696"/>
                <a:gd name="connsiteY4" fmla="*/ 390964 h 958284"/>
                <a:gd name="connsiteX5" fmla="*/ 692849 w 919696"/>
                <a:gd name="connsiteY5" fmla="*/ 292625 h 958284"/>
                <a:gd name="connsiteX6" fmla="*/ 831195 w 919696"/>
                <a:gd name="connsiteY6" fmla="*/ 0 h 958284"/>
                <a:gd name="connsiteX7" fmla="*/ 775936 w 919696"/>
                <a:gd name="connsiteY7" fmla="*/ 211284 h 958284"/>
                <a:gd name="connsiteX8" fmla="*/ 774193 w 919696"/>
                <a:gd name="connsiteY8" fmla="*/ 353650 h 958284"/>
                <a:gd name="connsiteX9" fmla="*/ 792797 w 919696"/>
                <a:gd name="connsiteY9" fmla="*/ 532643 h 958284"/>
                <a:gd name="connsiteX10" fmla="*/ 919696 w 919696"/>
                <a:gd name="connsiteY10" fmla="*/ 790158 h 958284"/>
                <a:gd name="connsiteX11" fmla="*/ 767862 w 919696"/>
                <a:gd name="connsiteY11" fmla="*/ 647441 h 958284"/>
                <a:gd name="connsiteX12" fmla="*/ 763036 w 919696"/>
                <a:gd name="connsiteY12" fmla="*/ 633675 h 958284"/>
                <a:gd name="connsiteX13" fmla="*/ 775937 w 919696"/>
                <a:gd name="connsiteY13" fmla="*/ 746956 h 958284"/>
                <a:gd name="connsiteX14" fmla="*/ 831196 w 919696"/>
                <a:gd name="connsiteY14" fmla="*/ 958239 h 958284"/>
                <a:gd name="connsiteX15" fmla="*/ 831195 w 919696"/>
                <a:gd name="connsiteY15" fmla="*/ 958239 h 958284"/>
                <a:gd name="connsiteX16" fmla="*/ 725027 w 919696"/>
                <a:gd name="connsiteY16" fmla="*/ 817908 h 958284"/>
                <a:gd name="connsiteX17" fmla="*/ 721365 w 919696"/>
                <a:gd name="connsiteY17" fmla="*/ 800581 h 958284"/>
                <a:gd name="connsiteX18" fmla="*/ 721997 w 919696"/>
                <a:gd name="connsiteY18" fmla="*/ 814219 h 958284"/>
                <a:gd name="connsiteX19" fmla="*/ 743558 w 919696"/>
                <a:gd name="connsiteY19" fmla="*/ 958284 h 958284"/>
                <a:gd name="connsiteX20" fmla="*/ 657160 w 919696"/>
                <a:gd name="connsiteY20" fmla="*/ 653432 h 958284"/>
                <a:gd name="connsiteX21" fmla="*/ 663950 w 919696"/>
                <a:gd name="connsiteY21" fmla="*/ 534769 h 958284"/>
                <a:gd name="connsiteX22" fmla="*/ 676684 w 919696"/>
                <a:gd name="connsiteY22" fmla="*/ 468124 h 958284"/>
                <a:gd name="connsiteX23" fmla="*/ 226164 w 919696"/>
                <a:gd name="connsiteY23" fmla="*/ 239975 h 958284"/>
                <a:gd name="connsiteX24" fmla="*/ 36999 w 919696"/>
                <a:gd name="connsiteY24" fmla="*/ 240235 h 958284"/>
                <a:gd name="connsiteX25" fmla="*/ 0 w 919696"/>
                <a:gd name="connsiteY25" fmla="*/ 203236 h 958284"/>
                <a:gd name="connsiteX0" fmla="*/ 0 w 919696"/>
                <a:gd name="connsiteY0" fmla="*/ 203236 h 958284"/>
                <a:gd name="connsiteX1" fmla="*/ 36999 w 919696"/>
                <a:gd name="connsiteY1" fmla="*/ 166237 h 958284"/>
                <a:gd name="connsiteX2" fmla="*/ 225538 w 919696"/>
                <a:gd name="connsiteY2" fmla="*/ 166238 h 958284"/>
                <a:gd name="connsiteX3" fmla="*/ 252256 w 919696"/>
                <a:gd name="connsiteY3" fmla="*/ 170992 h 958284"/>
                <a:gd name="connsiteX4" fmla="*/ 686627 w 919696"/>
                <a:gd name="connsiteY4" fmla="*/ 390964 h 958284"/>
                <a:gd name="connsiteX5" fmla="*/ 692849 w 919696"/>
                <a:gd name="connsiteY5" fmla="*/ 292625 h 958284"/>
                <a:gd name="connsiteX6" fmla="*/ 831195 w 919696"/>
                <a:gd name="connsiteY6" fmla="*/ 0 h 958284"/>
                <a:gd name="connsiteX7" fmla="*/ 775936 w 919696"/>
                <a:gd name="connsiteY7" fmla="*/ 211284 h 958284"/>
                <a:gd name="connsiteX8" fmla="*/ 762200 w 919696"/>
                <a:gd name="connsiteY8" fmla="*/ 357248 h 958284"/>
                <a:gd name="connsiteX9" fmla="*/ 792797 w 919696"/>
                <a:gd name="connsiteY9" fmla="*/ 532643 h 958284"/>
                <a:gd name="connsiteX10" fmla="*/ 919696 w 919696"/>
                <a:gd name="connsiteY10" fmla="*/ 790158 h 958284"/>
                <a:gd name="connsiteX11" fmla="*/ 767862 w 919696"/>
                <a:gd name="connsiteY11" fmla="*/ 647441 h 958284"/>
                <a:gd name="connsiteX12" fmla="*/ 763036 w 919696"/>
                <a:gd name="connsiteY12" fmla="*/ 633675 h 958284"/>
                <a:gd name="connsiteX13" fmla="*/ 775937 w 919696"/>
                <a:gd name="connsiteY13" fmla="*/ 746956 h 958284"/>
                <a:gd name="connsiteX14" fmla="*/ 831196 w 919696"/>
                <a:gd name="connsiteY14" fmla="*/ 958239 h 958284"/>
                <a:gd name="connsiteX15" fmla="*/ 831195 w 919696"/>
                <a:gd name="connsiteY15" fmla="*/ 958239 h 958284"/>
                <a:gd name="connsiteX16" fmla="*/ 725027 w 919696"/>
                <a:gd name="connsiteY16" fmla="*/ 817908 h 958284"/>
                <a:gd name="connsiteX17" fmla="*/ 721365 w 919696"/>
                <a:gd name="connsiteY17" fmla="*/ 800581 h 958284"/>
                <a:gd name="connsiteX18" fmla="*/ 721997 w 919696"/>
                <a:gd name="connsiteY18" fmla="*/ 814219 h 958284"/>
                <a:gd name="connsiteX19" fmla="*/ 743558 w 919696"/>
                <a:gd name="connsiteY19" fmla="*/ 958284 h 958284"/>
                <a:gd name="connsiteX20" fmla="*/ 657160 w 919696"/>
                <a:gd name="connsiteY20" fmla="*/ 653432 h 958284"/>
                <a:gd name="connsiteX21" fmla="*/ 663950 w 919696"/>
                <a:gd name="connsiteY21" fmla="*/ 534769 h 958284"/>
                <a:gd name="connsiteX22" fmla="*/ 676684 w 919696"/>
                <a:gd name="connsiteY22" fmla="*/ 468124 h 958284"/>
                <a:gd name="connsiteX23" fmla="*/ 226164 w 919696"/>
                <a:gd name="connsiteY23" fmla="*/ 239975 h 958284"/>
                <a:gd name="connsiteX24" fmla="*/ 36999 w 919696"/>
                <a:gd name="connsiteY24" fmla="*/ 240235 h 958284"/>
                <a:gd name="connsiteX25" fmla="*/ 0 w 919696"/>
                <a:gd name="connsiteY25" fmla="*/ 203236 h 958284"/>
                <a:gd name="connsiteX0" fmla="*/ 0 w 919696"/>
                <a:gd name="connsiteY0" fmla="*/ 203236 h 958284"/>
                <a:gd name="connsiteX1" fmla="*/ 36999 w 919696"/>
                <a:gd name="connsiteY1" fmla="*/ 166237 h 958284"/>
                <a:gd name="connsiteX2" fmla="*/ 225538 w 919696"/>
                <a:gd name="connsiteY2" fmla="*/ 166238 h 958284"/>
                <a:gd name="connsiteX3" fmla="*/ 252256 w 919696"/>
                <a:gd name="connsiteY3" fmla="*/ 170992 h 958284"/>
                <a:gd name="connsiteX4" fmla="*/ 686627 w 919696"/>
                <a:gd name="connsiteY4" fmla="*/ 390964 h 958284"/>
                <a:gd name="connsiteX5" fmla="*/ 692849 w 919696"/>
                <a:gd name="connsiteY5" fmla="*/ 292625 h 958284"/>
                <a:gd name="connsiteX6" fmla="*/ 831195 w 919696"/>
                <a:gd name="connsiteY6" fmla="*/ 0 h 958284"/>
                <a:gd name="connsiteX7" fmla="*/ 762200 w 919696"/>
                <a:gd name="connsiteY7" fmla="*/ 357248 h 958284"/>
                <a:gd name="connsiteX8" fmla="*/ 792797 w 919696"/>
                <a:gd name="connsiteY8" fmla="*/ 532643 h 958284"/>
                <a:gd name="connsiteX9" fmla="*/ 919696 w 919696"/>
                <a:gd name="connsiteY9" fmla="*/ 790158 h 958284"/>
                <a:gd name="connsiteX10" fmla="*/ 767862 w 919696"/>
                <a:gd name="connsiteY10" fmla="*/ 647441 h 958284"/>
                <a:gd name="connsiteX11" fmla="*/ 763036 w 919696"/>
                <a:gd name="connsiteY11" fmla="*/ 633675 h 958284"/>
                <a:gd name="connsiteX12" fmla="*/ 775937 w 919696"/>
                <a:gd name="connsiteY12" fmla="*/ 746956 h 958284"/>
                <a:gd name="connsiteX13" fmla="*/ 831196 w 919696"/>
                <a:gd name="connsiteY13" fmla="*/ 958239 h 958284"/>
                <a:gd name="connsiteX14" fmla="*/ 831195 w 919696"/>
                <a:gd name="connsiteY14" fmla="*/ 958239 h 958284"/>
                <a:gd name="connsiteX15" fmla="*/ 725027 w 919696"/>
                <a:gd name="connsiteY15" fmla="*/ 817908 h 958284"/>
                <a:gd name="connsiteX16" fmla="*/ 721365 w 919696"/>
                <a:gd name="connsiteY16" fmla="*/ 800581 h 958284"/>
                <a:gd name="connsiteX17" fmla="*/ 721997 w 919696"/>
                <a:gd name="connsiteY17" fmla="*/ 814219 h 958284"/>
                <a:gd name="connsiteX18" fmla="*/ 743558 w 919696"/>
                <a:gd name="connsiteY18" fmla="*/ 958284 h 958284"/>
                <a:gd name="connsiteX19" fmla="*/ 657160 w 919696"/>
                <a:gd name="connsiteY19" fmla="*/ 653432 h 958284"/>
                <a:gd name="connsiteX20" fmla="*/ 663950 w 919696"/>
                <a:gd name="connsiteY20" fmla="*/ 534769 h 958284"/>
                <a:gd name="connsiteX21" fmla="*/ 676684 w 919696"/>
                <a:gd name="connsiteY21" fmla="*/ 468124 h 958284"/>
                <a:gd name="connsiteX22" fmla="*/ 226164 w 919696"/>
                <a:gd name="connsiteY22" fmla="*/ 239975 h 958284"/>
                <a:gd name="connsiteX23" fmla="*/ 36999 w 919696"/>
                <a:gd name="connsiteY23" fmla="*/ 240235 h 958284"/>
                <a:gd name="connsiteX24" fmla="*/ 0 w 919696"/>
                <a:gd name="connsiteY24" fmla="*/ 203236 h 958284"/>
                <a:gd name="connsiteX0" fmla="*/ 0 w 919696"/>
                <a:gd name="connsiteY0" fmla="*/ 203236 h 958284"/>
                <a:gd name="connsiteX1" fmla="*/ 36999 w 919696"/>
                <a:gd name="connsiteY1" fmla="*/ 166237 h 958284"/>
                <a:gd name="connsiteX2" fmla="*/ 225538 w 919696"/>
                <a:gd name="connsiteY2" fmla="*/ 166238 h 958284"/>
                <a:gd name="connsiteX3" fmla="*/ 252256 w 919696"/>
                <a:gd name="connsiteY3" fmla="*/ 170992 h 958284"/>
                <a:gd name="connsiteX4" fmla="*/ 686627 w 919696"/>
                <a:gd name="connsiteY4" fmla="*/ 390964 h 958284"/>
                <a:gd name="connsiteX5" fmla="*/ 692849 w 919696"/>
                <a:gd name="connsiteY5" fmla="*/ 292625 h 958284"/>
                <a:gd name="connsiteX6" fmla="*/ 831195 w 919696"/>
                <a:gd name="connsiteY6" fmla="*/ 0 h 958284"/>
                <a:gd name="connsiteX7" fmla="*/ 762200 w 919696"/>
                <a:gd name="connsiteY7" fmla="*/ 357248 h 958284"/>
                <a:gd name="connsiteX8" fmla="*/ 919696 w 919696"/>
                <a:gd name="connsiteY8" fmla="*/ 790158 h 958284"/>
                <a:gd name="connsiteX9" fmla="*/ 767862 w 919696"/>
                <a:gd name="connsiteY9" fmla="*/ 647441 h 958284"/>
                <a:gd name="connsiteX10" fmla="*/ 763036 w 919696"/>
                <a:gd name="connsiteY10" fmla="*/ 633675 h 958284"/>
                <a:gd name="connsiteX11" fmla="*/ 775937 w 919696"/>
                <a:gd name="connsiteY11" fmla="*/ 746956 h 958284"/>
                <a:gd name="connsiteX12" fmla="*/ 831196 w 919696"/>
                <a:gd name="connsiteY12" fmla="*/ 958239 h 958284"/>
                <a:gd name="connsiteX13" fmla="*/ 831195 w 919696"/>
                <a:gd name="connsiteY13" fmla="*/ 958239 h 958284"/>
                <a:gd name="connsiteX14" fmla="*/ 725027 w 919696"/>
                <a:gd name="connsiteY14" fmla="*/ 817908 h 958284"/>
                <a:gd name="connsiteX15" fmla="*/ 721365 w 919696"/>
                <a:gd name="connsiteY15" fmla="*/ 800581 h 958284"/>
                <a:gd name="connsiteX16" fmla="*/ 721997 w 919696"/>
                <a:gd name="connsiteY16" fmla="*/ 814219 h 958284"/>
                <a:gd name="connsiteX17" fmla="*/ 743558 w 919696"/>
                <a:gd name="connsiteY17" fmla="*/ 958284 h 958284"/>
                <a:gd name="connsiteX18" fmla="*/ 657160 w 919696"/>
                <a:gd name="connsiteY18" fmla="*/ 653432 h 958284"/>
                <a:gd name="connsiteX19" fmla="*/ 663950 w 919696"/>
                <a:gd name="connsiteY19" fmla="*/ 534769 h 958284"/>
                <a:gd name="connsiteX20" fmla="*/ 676684 w 919696"/>
                <a:gd name="connsiteY20" fmla="*/ 468124 h 958284"/>
                <a:gd name="connsiteX21" fmla="*/ 226164 w 919696"/>
                <a:gd name="connsiteY21" fmla="*/ 239975 h 958284"/>
                <a:gd name="connsiteX22" fmla="*/ 36999 w 919696"/>
                <a:gd name="connsiteY22" fmla="*/ 240235 h 958284"/>
                <a:gd name="connsiteX23" fmla="*/ 0 w 919696"/>
                <a:gd name="connsiteY23" fmla="*/ 203236 h 958284"/>
                <a:gd name="connsiteX0" fmla="*/ 0 w 919696"/>
                <a:gd name="connsiteY0" fmla="*/ 203236 h 958284"/>
                <a:gd name="connsiteX1" fmla="*/ 36999 w 919696"/>
                <a:gd name="connsiteY1" fmla="*/ 166237 h 958284"/>
                <a:gd name="connsiteX2" fmla="*/ 225538 w 919696"/>
                <a:gd name="connsiteY2" fmla="*/ 166238 h 958284"/>
                <a:gd name="connsiteX3" fmla="*/ 252256 w 919696"/>
                <a:gd name="connsiteY3" fmla="*/ 170992 h 958284"/>
                <a:gd name="connsiteX4" fmla="*/ 686627 w 919696"/>
                <a:gd name="connsiteY4" fmla="*/ 390964 h 958284"/>
                <a:gd name="connsiteX5" fmla="*/ 692849 w 919696"/>
                <a:gd name="connsiteY5" fmla="*/ 292625 h 958284"/>
                <a:gd name="connsiteX6" fmla="*/ 831195 w 919696"/>
                <a:gd name="connsiteY6" fmla="*/ 0 h 958284"/>
                <a:gd name="connsiteX7" fmla="*/ 762200 w 919696"/>
                <a:gd name="connsiteY7" fmla="*/ 357248 h 958284"/>
                <a:gd name="connsiteX8" fmla="*/ 919696 w 919696"/>
                <a:gd name="connsiteY8" fmla="*/ 790158 h 958284"/>
                <a:gd name="connsiteX9" fmla="*/ 767862 w 919696"/>
                <a:gd name="connsiteY9" fmla="*/ 647441 h 958284"/>
                <a:gd name="connsiteX10" fmla="*/ 763036 w 919696"/>
                <a:gd name="connsiteY10" fmla="*/ 633675 h 958284"/>
                <a:gd name="connsiteX11" fmla="*/ 775937 w 919696"/>
                <a:gd name="connsiteY11" fmla="*/ 746956 h 958284"/>
                <a:gd name="connsiteX12" fmla="*/ 831196 w 919696"/>
                <a:gd name="connsiteY12" fmla="*/ 958239 h 958284"/>
                <a:gd name="connsiteX13" fmla="*/ 831195 w 919696"/>
                <a:gd name="connsiteY13" fmla="*/ 958239 h 958284"/>
                <a:gd name="connsiteX14" fmla="*/ 725027 w 919696"/>
                <a:gd name="connsiteY14" fmla="*/ 817908 h 958284"/>
                <a:gd name="connsiteX15" fmla="*/ 721365 w 919696"/>
                <a:gd name="connsiteY15" fmla="*/ 800581 h 958284"/>
                <a:gd name="connsiteX16" fmla="*/ 721997 w 919696"/>
                <a:gd name="connsiteY16" fmla="*/ 814219 h 958284"/>
                <a:gd name="connsiteX17" fmla="*/ 743558 w 919696"/>
                <a:gd name="connsiteY17" fmla="*/ 958284 h 958284"/>
                <a:gd name="connsiteX18" fmla="*/ 657160 w 919696"/>
                <a:gd name="connsiteY18" fmla="*/ 653432 h 958284"/>
                <a:gd name="connsiteX19" fmla="*/ 663950 w 919696"/>
                <a:gd name="connsiteY19" fmla="*/ 534769 h 958284"/>
                <a:gd name="connsiteX20" fmla="*/ 676684 w 919696"/>
                <a:gd name="connsiteY20" fmla="*/ 468124 h 958284"/>
                <a:gd name="connsiteX21" fmla="*/ 226164 w 919696"/>
                <a:gd name="connsiteY21" fmla="*/ 239975 h 958284"/>
                <a:gd name="connsiteX22" fmla="*/ 36999 w 919696"/>
                <a:gd name="connsiteY22" fmla="*/ 240235 h 958284"/>
                <a:gd name="connsiteX23" fmla="*/ 0 w 919696"/>
                <a:gd name="connsiteY23" fmla="*/ 203236 h 958284"/>
                <a:gd name="connsiteX0" fmla="*/ 0 w 919696"/>
                <a:gd name="connsiteY0" fmla="*/ 203236 h 958284"/>
                <a:gd name="connsiteX1" fmla="*/ 36999 w 919696"/>
                <a:gd name="connsiteY1" fmla="*/ 166237 h 958284"/>
                <a:gd name="connsiteX2" fmla="*/ 225538 w 919696"/>
                <a:gd name="connsiteY2" fmla="*/ 166238 h 958284"/>
                <a:gd name="connsiteX3" fmla="*/ 252256 w 919696"/>
                <a:gd name="connsiteY3" fmla="*/ 170992 h 958284"/>
                <a:gd name="connsiteX4" fmla="*/ 686627 w 919696"/>
                <a:gd name="connsiteY4" fmla="*/ 390964 h 958284"/>
                <a:gd name="connsiteX5" fmla="*/ 692849 w 919696"/>
                <a:gd name="connsiteY5" fmla="*/ 292625 h 958284"/>
                <a:gd name="connsiteX6" fmla="*/ 831195 w 919696"/>
                <a:gd name="connsiteY6" fmla="*/ 0 h 958284"/>
                <a:gd name="connsiteX7" fmla="*/ 762200 w 919696"/>
                <a:gd name="connsiteY7" fmla="*/ 357248 h 958284"/>
                <a:gd name="connsiteX8" fmla="*/ 919696 w 919696"/>
                <a:gd name="connsiteY8" fmla="*/ 790158 h 958284"/>
                <a:gd name="connsiteX9" fmla="*/ 767862 w 919696"/>
                <a:gd name="connsiteY9" fmla="*/ 647441 h 958284"/>
                <a:gd name="connsiteX10" fmla="*/ 763036 w 919696"/>
                <a:gd name="connsiteY10" fmla="*/ 633675 h 958284"/>
                <a:gd name="connsiteX11" fmla="*/ 775937 w 919696"/>
                <a:gd name="connsiteY11" fmla="*/ 746956 h 958284"/>
                <a:gd name="connsiteX12" fmla="*/ 831196 w 919696"/>
                <a:gd name="connsiteY12" fmla="*/ 958239 h 958284"/>
                <a:gd name="connsiteX13" fmla="*/ 831195 w 919696"/>
                <a:gd name="connsiteY13" fmla="*/ 958239 h 958284"/>
                <a:gd name="connsiteX14" fmla="*/ 725027 w 919696"/>
                <a:gd name="connsiteY14" fmla="*/ 817908 h 958284"/>
                <a:gd name="connsiteX15" fmla="*/ 721365 w 919696"/>
                <a:gd name="connsiteY15" fmla="*/ 800581 h 958284"/>
                <a:gd name="connsiteX16" fmla="*/ 721997 w 919696"/>
                <a:gd name="connsiteY16" fmla="*/ 814219 h 958284"/>
                <a:gd name="connsiteX17" fmla="*/ 743558 w 919696"/>
                <a:gd name="connsiteY17" fmla="*/ 958284 h 958284"/>
                <a:gd name="connsiteX18" fmla="*/ 657160 w 919696"/>
                <a:gd name="connsiteY18" fmla="*/ 653432 h 958284"/>
                <a:gd name="connsiteX19" fmla="*/ 663950 w 919696"/>
                <a:gd name="connsiteY19" fmla="*/ 534769 h 958284"/>
                <a:gd name="connsiteX20" fmla="*/ 676684 w 919696"/>
                <a:gd name="connsiteY20" fmla="*/ 468124 h 958284"/>
                <a:gd name="connsiteX21" fmla="*/ 226164 w 919696"/>
                <a:gd name="connsiteY21" fmla="*/ 239975 h 958284"/>
                <a:gd name="connsiteX22" fmla="*/ 36999 w 919696"/>
                <a:gd name="connsiteY22" fmla="*/ 240235 h 958284"/>
                <a:gd name="connsiteX23" fmla="*/ 0 w 919696"/>
                <a:gd name="connsiteY23" fmla="*/ 203236 h 958284"/>
                <a:gd name="connsiteX0" fmla="*/ 0 w 919696"/>
                <a:gd name="connsiteY0" fmla="*/ 203236 h 958284"/>
                <a:gd name="connsiteX1" fmla="*/ 36999 w 919696"/>
                <a:gd name="connsiteY1" fmla="*/ 166237 h 958284"/>
                <a:gd name="connsiteX2" fmla="*/ 225538 w 919696"/>
                <a:gd name="connsiteY2" fmla="*/ 166238 h 958284"/>
                <a:gd name="connsiteX3" fmla="*/ 252256 w 919696"/>
                <a:gd name="connsiteY3" fmla="*/ 170992 h 958284"/>
                <a:gd name="connsiteX4" fmla="*/ 686627 w 919696"/>
                <a:gd name="connsiteY4" fmla="*/ 390964 h 958284"/>
                <a:gd name="connsiteX5" fmla="*/ 700047 w 919696"/>
                <a:gd name="connsiteY5" fmla="*/ 292625 h 958284"/>
                <a:gd name="connsiteX6" fmla="*/ 831195 w 919696"/>
                <a:gd name="connsiteY6" fmla="*/ 0 h 958284"/>
                <a:gd name="connsiteX7" fmla="*/ 762200 w 919696"/>
                <a:gd name="connsiteY7" fmla="*/ 357248 h 958284"/>
                <a:gd name="connsiteX8" fmla="*/ 919696 w 919696"/>
                <a:gd name="connsiteY8" fmla="*/ 790158 h 958284"/>
                <a:gd name="connsiteX9" fmla="*/ 767862 w 919696"/>
                <a:gd name="connsiteY9" fmla="*/ 647441 h 958284"/>
                <a:gd name="connsiteX10" fmla="*/ 763036 w 919696"/>
                <a:gd name="connsiteY10" fmla="*/ 633675 h 958284"/>
                <a:gd name="connsiteX11" fmla="*/ 775937 w 919696"/>
                <a:gd name="connsiteY11" fmla="*/ 746956 h 958284"/>
                <a:gd name="connsiteX12" fmla="*/ 831196 w 919696"/>
                <a:gd name="connsiteY12" fmla="*/ 958239 h 958284"/>
                <a:gd name="connsiteX13" fmla="*/ 831195 w 919696"/>
                <a:gd name="connsiteY13" fmla="*/ 958239 h 958284"/>
                <a:gd name="connsiteX14" fmla="*/ 725027 w 919696"/>
                <a:gd name="connsiteY14" fmla="*/ 817908 h 958284"/>
                <a:gd name="connsiteX15" fmla="*/ 721365 w 919696"/>
                <a:gd name="connsiteY15" fmla="*/ 800581 h 958284"/>
                <a:gd name="connsiteX16" fmla="*/ 721997 w 919696"/>
                <a:gd name="connsiteY16" fmla="*/ 814219 h 958284"/>
                <a:gd name="connsiteX17" fmla="*/ 743558 w 919696"/>
                <a:gd name="connsiteY17" fmla="*/ 958284 h 958284"/>
                <a:gd name="connsiteX18" fmla="*/ 657160 w 919696"/>
                <a:gd name="connsiteY18" fmla="*/ 653432 h 958284"/>
                <a:gd name="connsiteX19" fmla="*/ 663950 w 919696"/>
                <a:gd name="connsiteY19" fmla="*/ 534769 h 958284"/>
                <a:gd name="connsiteX20" fmla="*/ 676684 w 919696"/>
                <a:gd name="connsiteY20" fmla="*/ 468124 h 958284"/>
                <a:gd name="connsiteX21" fmla="*/ 226164 w 919696"/>
                <a:gd name="connsiteY21" fmla="*/ 239975 h 958284"/>
                <a:gd name="connsiteX22" fmla="*/ 36999 w 919696"/>
                <a:gd name="connsiteY22" fmla="*/ 240235 h 958284"/>
                <a:gd name="connsiteX23" fmla="*/ 0 w 919696"/>
                <a:gd name="connsiteY23" fmla="*/ 203236 h 958284"/>
                <a:gd name="connsiteX0" fmla="*/ 0 w 919696"/>
                <a:gd name="connsiteY0" fmla="*/ 203236 h 958284"/>
                <a:gd name="connsiteX1" fmla="*/ 36999 w 919696"/>
                <a:gd name="connsiteY1" fmla="*/ 166237 h 958284"/>
                <a:gd name="connsiteX2" fmla="*/ 225538 w 919696"/>
                <a:gd name="connsiteY2" fmla="*/ 166238 h 958284"/>
                <a:gd name="connsiteX3" fmla="*/ 252256 w 919696"/>
                <a:gd name="connsiteY3" fmla="*/ 170992 h 958284"/>
                <a:gd name="connsiteX4" fmla="*/ 686627 w 919696"/>
                <a:gd name="connsiteY4" fmla="*/ 390964 h 958284"/>
                <a:gd name="connsiteX5" fmla="*/ 700047 w 919696"/>
                <a:gd name="connsiteY5" fmla="*/ 292625 h 958284"/>
                <a:gd name="connsiteX6" fmla="*/ 831195 w 919696"/>
                <a:gd name="connsiteY6" fmla="*/ 0 h 958284"/>
                <a:gd name="connsiteX7" fmla="*/ 762200 w 919696"/>
                <a:gd name="connsiteY7" fmla="*/ 357248 h 958284"/>
                <a:gd name="connsiteX8" fmla="*/ 919696 w 919696"/>
                <a:gd name="connsiteY8" fmla="*/ 790158 h 958284"/>
                <a:gd name="connsiteX9" fmla="*/ 767862 w 919696"/>
                <a:gd name="connsiteY9" fmla="*/ 647441 h 958284"/>
                <a:gd name="connsiteX10" fmla="*/ 763036 w 919696"/>
                <a:gd name="connsiteY10" fmla="*/ 633675 h 958284"/>
                <a:gd name="connsiteX11" fmla="*/ 775937 w 919696"/>
                <a:gd name="connsiteY11" fmla="*/ 746956 h 958284"/>
                <a:gd name="connsiteX12" fmla="*/ 831196 w 919696"/>
                <a:gd name="connsiteY12" fmla="*/ 958239 h 958284"/>
                <a:gd name="connsiteX13" fmla="*/ 831195 w 919696"/>
                <a:gd name="connsiteY13" fmla="*/ 958239 h 958284"/>
                <a:gd name="connsiteX14" fmla="*/ 725027 w 919696"/>
                <a:gd name="connsiteY14" fmla="*/ 817908 h 958284"/>
                <a:gd name="connsiteX15" fmla="*/ 721365 w 919696"/>
                <a:gd name="connsiteY15" fmla="*/ 800581 h 958284"/>
                <a:gd name="connsiteX16" fmla="*/ 721997 w 919696"/>
                <a:gd name="connsiteY16" fmla="*/ 814219 h 958284"/>
                <a:gd name="connsiteX17" fmla="*/ 743558 w 919696"/>
                <a:gd name="connsiteY17" fmla="*/ 958284 h 958284"/>
                <a:gd name="connsiteX18" fmla="*/ 657160 w 919696"/>
                <a:gd name="connsiteY18" fmla="*/ 653432 h 958284"/>
                <a:gd name="connsiteX19" fmla="*/ 663950 w 919696"/>
                <a:gd name="connsiteY19" fmla="*/ 534769 h 958284"/>
                <a:gd name="connsiteX20" fmla="*/ 676684 w 919696"/>
                <a:gd name="connsiteY20" fmla="*/ 468124 h 958284"/>
                <a:gd name="connsiteX21" fmla="*/ 226164 w 919696"/>
                <a:gd name="connsiteY21" fmla="*/ 239975 h 958284"/>
                <a:gd name="connsiteX22" fmla="*/ 36999 w 919696"/>
                <a:gd name="connsiteY22" fmla="*/ 240235 h 958284"/>
                <a:gd name="connsiteX23" fmla="*/ 0 w 919696"/>
                <a:gd name="connsiteY23" fmla="*/ 203236 h 958284"/>
                <a:gd name="connsiteX0" fmla="*/ 0 w 919696"/>
                <a:gd name="connsiteY0" fmla="*/ 203236 h 958284"/>
                <a:gd name="connsiteX1" fmla="*/ 36999 w 919696"/>
                <a:gd name="connsiteY1" fmla="*/ 166237 h 958284"/>
                <a:gd name="connsiteX2" fmla="*/ 225538 w 919696"/>
                <a:gd name="connsiteY2" fmla="*/ 166238 h 958284"/>
                <a:gd name="connsiteX3" fmla="*/ 252256 w 919696"/>
                <a:gd name="connsiteY3" fmla="*/ 170992 h 958284"/>
                <a:gd name="connsiteX4" fmla="*/ 686627 w 919696"/>
                <a:gd name="connsiteY4" fmla="*/ 390964 h 958284"/>
                <a:gd name="connsiteX5" fmla="*/ 713242 w 919696"/>
                <a:gd name="connsiteY5" fmla="*/ 235051 h 958284"/>
                <a:gd name="connsiteX6" fmla="*/ 831195 w 919696"/>
                <a:gd name="connsiteY6" fmla="*/ 0 h 958284"/>
                <a:gd name="connsiteX7" fmla="*/ 762200 w 919696"/>
                <a:gd name="connsiteY7" fmla="*/ 357248 h 958284"/>
                <a:gd name="connsiteX8" fmla="*/ 919696 w 919696"/>
                <a:gd name="connsiteY8" fmla="*/ 790158 h 958284"/>
                <a:gd name="connsiteX9" fmla="*/ 767862 w 919696"/>
                <a:gd name="connsiteY9" fmla="*/ 647441 h 958284"/>
                <a:gd name="connsiteX10" fmla="*/ 763036 w 919696"/>
                <a:gd name="connsiteY10" fmla="*/ 633675 h 958284"/>
                <a:gd name="connsiteX11" fmla="*/ 775937 w 919696"/>
                <a:gd name="connsiteY11" fmla="*/ 746956 h 958284"/>
                <a:gd name="connsiteX12" fmla="*/ 831196 w 919696"/>
                <a:gd name="connsiteY12" fmla="*/ 958239 h 958284"/>
                <a:gd name="connsiteX13" fmla="*/ 831195 w 919696"/>
                <a:gd name="connsiteY13" fmla="*/ 958239 h 958284"/>
                <a:gd name="connsiteX14" fmla="*/ 725027 w 919696"/>
                <a:gd name="connsiteY14" fmla="*/ 817908 h 958284"/>
                <a:gd name="connsiteX15" fmla="*/ 721365 w 919696"/>
                <a:gd name="connsiteY15" fmla="*/ 800581 h 958284"/>
                <a:gd name="connsiteX16" fmla="*/ 721997 w 919696"/>
                <a:gd name="connsiteY16" fmla="*/ 814219 h 958284"/>
                <a:gd name="connsiteX17" fmla="*/ 743558 w 919696"/>
                <a:gd name="connsiteY17" fmla="*/ 958284 h 958284"/>
                <a:gd name="connsiteX18" fmla="*/ 657160 w 919696"/>
                <a:gd name="connsiteY18" fmla="*/ 653432 h 958284"/>
                <a:gd name="connsiteX19" fmla="*/ 663950 w 919696"/>
                <a:gd name="connsiteY19" fmla="*/ 534769 h 958284"/>
                <a:gd name="connsiteX20" fmla="*/ 676684 w 919696"/>
                <a:gd name="connsiteY20" fmla="*/ 468124 h 958284"/>
                <a:gd name="connsiteX21" fmla="*/ 226164 w 919696"/>
                <a:gd name="connsiteY21" fmla="*/ 239975 h 958284"/>
                <a:gd name="connsiteX22" fmla="*/ 36999 w 919696"/>
                <a:gd name="connsiteY22" fmla="*/ 240235 h 958284"/>
                <a:gd name="connsiteX23" fmla="*/ 0 w 919696"/>
                <a:gd name="connsiteY23" fmla="*/ 203236 h 958284"/>
                <a:gd name="connsiteX0" fmla="*/ 0 w 919696"/>
                <a:gd name="connsiteY0" fmla="*/ 203236 h 958284"/>
                <a:gd name="connsiteX1" fmla="*/ 36999 w 919696"/>
                <a:gd name="connsiteY1" fmla="*/ 166237 h 958284"/>
                <a:gd name="connsiteX2" fmla="*/ 225538 w 919696"/>
                <a:gd name="connsiteY2" fmla="*/ 166238 h 958284"/>
                <a:gd name="connsiteX3" fmla="*/ 252256 w 919696"/>
                <a:gd name="connsiteY3" fmla="*/ 170992 h 958284"/>
                <a:gd name="connsiteX4" fmla="*/ 686627 w 919696"/>
                <a:gd name="connsiteY4" fmla="*/ 390964 h 958284"/>
                <a:gd name="connsiteX5" fmla="*/ 713242 w 919696"/>
                <a:gd name="connsiteY5" fmla="*/ 235051 h 958284"/>
                <a:gd name="connsiteX6" fmla="*/ 831195 w 919696"/>
                <a:gd name="connsiteY6" fmla="*/ 0 h 958284"/>
                <a:gd name="connsiteX7" fmla="*/ 762200 w 919696"/>
                <a:gd name="connsiteY7" fmla="*/ 357248 h 958284"/>
                <a:gd name="connsiteX8" fmla="*/ 919696 w 919696"/>
                <a:gd name="connsiteY8" fmla="*/ 790158 h 958284"/>
                <a:gd name="connsiteX9" fmla="*/ 767862 w 919696"/>
                <a:gd name="connsiteY9" fmla="*/ 647441 h 958284"/>
                <a:gd name="connsiteX10" fmla="*/ 763036 w 919696"/>
                <a:gd name="connsiteY10" fmla="*/ 633675 h 958284"/>
                <a:gd name="connsiteX11" fmla="*/ 775937 w 919696"/>
                <a:gd name="connsiteY11" fmla="*/ 746956 h 958284"/>
                <a:gd name="connsiteX12" fmla="*/ 831196 w 919696"/>
                <a:gd name="connsiteY12" fmla="*/ 958239 h 958284"/>
                <a:gd name="connsiteX13" fmla="*/ 831195 w 919696"/>
                <a:gd name="connsiteY13" fmla="*/ 958239 h 958284"/>
                <a:gd name="connsiteX14" fmla="*/ 725027 w 919696"/>
                <a:gd name="connsiteY14" fmla="*/ 817908 h 958284"/>
                <a:gd name="connsiteX15" fmla="*/ 721365 w 919696"/>
                <a:gd name="connsiteY15" fmla="*/ 800581 h 958284"/>
                <a:gd name="connsiteX16" fmla="*/ 721997 w 919696"/>
                <a:gd name="connsiteY16" fmla="*/ 814219 h 958284"/>
                <a:gd name="connsiteX17" fmla="*/ 743558 w 919696"/>
                <a:gd name="connsiteY17" fmla="*/ 958284 h 958284"/>
                <a:gd name="connsiteX18" fmla="*/ 657160 w 919696"/>
                <a:gd name="connsiteY18" fmla="*/ 653432 h 958284"/>
                <a:gd name="connsiteX19" fmla="*/ 663950 w 919696"/>
                <a:gd name="connsiteY19" fmla="*/ 534769 h 958284"/>
                <a:gd name="connsiteX20" fmla="*/ 676684 w 919696"/>
                <a:gd name="connsiteY20" fmla="*/ 468124 h 958284"/>
                <a:gd name="connsiteX21" fmla="*/ 226164 w 919696"/>
                <a:gd name="connsiteY21" fmla="*/ 239975 h 958284"/>
                <a:gd name="connsiteX22" fmla="*/ 36999 w 919696"/>
                <a:gd name="connsiteY22" fmla="*/ 240235 h 958284"/>
                <a:gd name="connsiteX23" fmla="*/ 0 w 919696"/>
                <a:gd name="connsiteY23" fmla="*/ 203236 h 958284"/>
                <a:gd name="connsiteX0" fmla="*/ 0 w 919696"/>
                <a:gd name="connsiteY0" fmla="*/ 203236 h 958284"/>
                <a:gd name="connsiteX1" fmla="*/ 36999 w 919696"/>
                <a:gd name="connsiteY1" fmla="*/ 166237 h 958284"/>
                <a:gd name="connsiteX2" fmla="*/ 225538 w 919696"/>
                <a:gd name="connsiteY2" fmla="*/ 166238 h 958284"/>
                <a:gd name="connsiteX3" fmla="*/ 252256 w 919696"/>
                <a:gd name="connsiteY3" fmla="*/ 170992 h 958284"/>
                <a:gd name="connsiteX4" fmla="*/ 686627 w 919696"/>
                <a:gd name="connsiteY4" fmla="*/ 390964 h 958284"/>
                <a:gd name="connsiteX5" fmla="*/ 713242 w 919696"/>
                <a:gd name="connsiteY5" fmla="*/ 235051 h 958284"/>
                <a:gd name="connsiteX6" fmla="*/ 831195 w 919696"/>
                <a:gd name="connsiteY6" fmla="*/ 0 h 958284"/>
                <a:gd name="connsiteX7" fmla="*/ 762200 w 919696"/>
                <a:gd name="connsiteY7" fmla="*/ 357248 h 958284"/>
                <a:gd name="connsiteX8" fmla="*/ 919696 w 919696"/>
                <a:gd name="connsiteY8" fmla="*/ 790158 h 958284"/>
                <a:gd name="connsiteX9" fmla="*/ 767862 w 919696"/>
                <a:gd name="connsiteY9" fmla="*/ 647441 h 958284"/>
                <a:gd name="connsiteX10" fmla="*/ 763036 w 919696"/>
                <a:gd name="connsiteY10" fmla="*/ 633675 h 958284"/>
                <a:gd name="connsiteX11" fmla="*/ 775937 w 919696"/>
                <a:gd name="connsiteY11" fmla="*/ 746956 h 958284"/>
                <a:gd name="connsiteX12" fmla="*/ 831196 w 919696"/>
                <a:gd name="connsiteY12" fmla="*/ 958239 h 958284"/>
                <a:gd name="connsiteX13" fmla="*/ 831195 w 919696"/>
                <a:gd name="connsiteY13" fmla="*/ 958239 h 958284"/>
                <a:gd name="connsiteX14" fmla="*/ 725027 w 919696"/>
                <a:gd name="connsiteY14" fmla="*/ 817908 h 958284"/>
                <a:gd name="connsiteX15" fmla="*/ 721365 w 919696"/>
                <a:gd name="connsiteY15" fmla="*/ 800581 h 958284"/>
                <a:gd name="connsiteX16" fmla="*/ 721997 w 919696"/>
                <a:gd name="connsiteY16" fmla="*/ 814219 h 958284"/>
                <a:gd name="connsiteX17" fmla="*/ 743558 w 919696"/>
                <a:gd name="connsiteY17" fmla="*/ 958284 h 958284"/>
                <a:gd name="connsiteX18" fmla="*/ 657160 w 919696"/>
                <a:gd name="connsiteY18" fmla="*/ 653432 h 958284"/>
                <a:gd name="connsiteX19" fmla="*/ 663950 w 919696"/>
                <a:gd name="connsiteY19" fmla="*/ 534769 h 958284"/>
                <a:gd name="connsiteX20" fmla="*/ 676684 w 919696"/>
                <a:gd name="connsiteY20" fmla="*/ 468124 h 958284"/>
                <a:gd name="connsiteX21" fmla="*/ 226164 w 919696"/>
                <a:gd name="connsiteY21" fmla="*/ 239975 h 958284"/>
                <a:gd name="connsiteX22" fmla="*/ 36999 w 919696"/>
                <a:gd name="connsiteY22" fmla="*/ 240235 h 958284"/>
                <a:gd name="connsiteX23" fmla="*/ 0 w 919696"/>
                <a:gd name="connsiteY23" fmla="*/ 203236 h 958284"/>
                <a:gd name="connsiteX0" fmla="*/ 0 w 919696"/>
                <a:gd name="connsiteY0" fmla="*/ 203236 h 958284"/>
                <a:gd name="connsiteX1" fmla="*/ 36999 w 919696"/>
                <a:gd name="connsiteY1" fmla="*/ 166237 h 958284"/>
                <a:gd name="connsiteX2" fmla="*/ 225538 w 919696"/>
                <a:gd name="connsiteY2" fmla="*/ 166238 h 958284"/>
                <a:gd name="connsiteX3" fmla="*/ 252256 w 919696"/>
                <a:gd name="connsiteY3" fmla="*/ 170992 h 958284"/>
                <a:gd name="connsiteX4" fmla="*/ 686627 w 919696"/>
                <a:gd name="connsiteY4" fmla="*/ 390964 h 958284"/>
                <a:gd name="connsiteX5" fmla="*/ 713242 w 919696"/>
                <a:gd name="connsiteY5" fmla="*/ 235051 h 958284"/>
                <a:gd name="connsiteX6" fmla="*/ 831195 w 919696"/>
                <a:gd name="connsiteY6" fmla="*/ 0 h 958284"/>
                <a:gd name="connsiteX7" fmla="*/ 762200 w 919696"/>
                <a:gd name="connsiteY7" fmla="*/ 357248 h 958284"/>
                <a:gd name="connsiteX8" fmla="*/ 919696 w 919696"/>
                <a:gd name="connsiteY8" fmla="*/ 790158 h 958284"/>
                <a:gd name="connsiteX9" fmla="*/ 767862 w 919696"/>
                <a:gd name="connsiteY9" fmla="*/ 647441 h 958284"/>
                <a:gd name="connsiteX10" fmla="*/ 763036 w 919696"/>
                <a:gd name="connsiteY10" fmla="*/ 633675 h 958284"/>
                <a:gd name="connsiteX11" fmla="*/ 775937 w 919696"/>
                <a:gd name="connsiteY11" fmla="*/ 746956 h 958284"/>
                <a:gd name="connsiteX12" fmla="*/ 831196 w 919696"/>
                <a:gd name="connsiteY12" fmla="*/ 958239 h 958284"/>
                <a:gd name="connsiteX13" fmla="*/ 831195 w 919696"/>
                <a:gd name="connsiteY13" fmla="*/ 958239 h 958284"/>
                <a:gd name="connsiteX14" fmla="*/ 725027 w 919696"/>
                <a:gd name="connsiteY14" fmla="*/ 817908 h 958284"/>
                <a:gd name="connsiteX15" fmla="*/ 721365 w 919696"/>
                <a:gd name="connsiteY15" fmla="*/ 800581 h 958284"/>
                <a:gd name="connsiteX16" fmla="*/ 721997 w 919696"/>
                <a:gd name="connsiteY16" fmla="*/ 814219 h 958284"/>
                <a:gd name="connsiteX17" fmla="*/ 743558 w 919696"/>
                <a:gd name="connsiteY17" fmla="*/ 958284 h 958284"/>
                <a:gd name="connsiteX18" fmla="*/ 657160 w 919696"/>
                <a:gd name="connsiteY18" fmla="*/ 653432 h 958284"/>
                <a:gd name="connsiteX19" fmla="*/ 663950 w 919696"/>
                <a:gd name="connsiteY19" fmla="*/ 534769 h 958284"/>
                <a:gd name="connsiteX20" fmla="*/ 676684 w 919696"/>
                <a:gd name="connsiteY20" fmla="*/ 468124 h 958284"/>
                <a:gd name="connsiteX21" fmla="*/ 226164 w 919696"/>
                <a:gd name="connsiteY21" fmla="*/ 239975 h 958284"/>
                <a:gd name="connsiteX22" fmla="*/ 36999 w 919696"/>
                <a:gd name="connsiteY22" fmla="*/ 240235 h 958284"/>
                <a:gd name="connsiteX23" fmla="*/ 0 w 919696"/>
                <a:gd name="connsiteY23" fmla="*/ 203236 h 958284"/>
                <a:gd name="connsiteX0" fmla="*/ 0 w 919696"/>
                <a:gd name="connsiteY0" fmla="*/ 203236 h 958284"/>
                <a:gd name="connsiteX1" fmla="*/ 36999 w 919696"/>
                <a:gd name="connsiteY1" fmla="*/ 166237 h 958284"/>
                <a:gd name="connsiteX2" fmla="*/ 225538 w 919696"/>
                <a:gd name="connsiteY2" fmla="*/ 166238 h 958284"/>
                <a:gd name="connsiteX3" fmla="*/ 252256 w 919696"/>
                <a:gd name="connsiteY3" fmla="*/ 170992 h 958284"/>
                <a:gd name="connsiteX4" fmla="*/ 686627 w 919696"/>
                <a:gd name="connsiteY4" fmla="*/ 390964 h 958284"/>
                <a:gd name="connsiteX5" fmla="*/ 713242 w 919696"/>
                <a:gd name="connsiteY5" fmla="*/ 235051 h 958284"/>
                <a:gd name="connsiteX6" fmla="*/ 831195 w 919696"/>
                <a:gd name="connsiteY6" fmla="*/ 0 h 958284"/>
                <a:gd name="connsiteX7" fmla="*/ 762200 w 919696"/>
                <a:gd name="connsiteY7" fmla="*/ 357248 h 958284"/>
                <a:gd name="connsiteX8" fmla="*/ 919696 w 919696"/>
                <a:gd name="connsiteY8" fmla="*/ 790158 h 958284"/>
                <a:gd name="connsiteX9" fmla="*/ 767862 w 919696"/>
                <a:gd name="connsiteY9" fmla="*/ 647441 h 958284"/>
                <a:gd name="connsiteX10" fmla="*/ 763036 w 919696"/>
                <a:gd name="connsiteY10" fmla="*/ 633675 h 958284"/>
                <a:gd name="connsiteX11" fmla="*/ 775937 w 919696"/>
                <a:gd name="connsiteY11" fmla="*/ 746956 h 958284"/>
                <a:gd name="connsiteX12" fmla="*/ 831196 w 919696"/>
                <a:gd name="connsiteY12" fmla="*/ 958239 h 958284"/>
                <a:gd name="connsiteX13" fmla="*/ 831195 w 919696"/>
                <a:gd name="connsiteY13" fmla="*/ 958239 h 958284"/>
                <a:gd name="connsiteX14" fmla="*/ 725027 w 919696"/>
                <a:gd name="connsiteY14" fmla="*/ 817908 h 958284"/>
                <a:gd name="connsiteX15" fmla="*/ 721365 w 919696"/>
                <a:gd name="connsiteY15" fmla="*/ 800581 h 958284"/>
                <a:gd name="connsiteX16" fmla="*/ 721997 w 919696"/>
                <a:gd name="connsiteY16" fmla="*/ 814219 h 958284"/>
                <a:gd name="connsiteX17" fmla="*/ 743558 w 919696"/>
                <a:gd name="connsiteY17" fmla="*/ 958284 h 958284"/>
                <a:gd name="connsiteX18" fmla="*/ 657160 w 919696"/>
                <a:gd name="connsiteY18" fmla="*/ 653432 h 958284"/>
                <a:gd name="connsiteX19" fmla="*/ 663950 w 919696"/>
                <a:gd name="connsiteY19" fmla="*/ 534769 h 958284"/>
                <a:gd name="connsiteX20" fmla="*/ 676684 w 919696"/>
                <a:gd name="connsiteY20" fmla="*/ 468124 h 958284"/>
                <a:gd name="connsiteX21" fmla="*/ 226164 w 919696"/>
                <a:gd name="connsiteY21" fmla="*/ 239975 h 958284"/>
                <a:gd name="connsiteX22" fmla="*/ 36999 w 919696"/>
                <a:gd name="connsiteY22" fmla="*/ 240235 h 958284"/>
                <a:gd name="connsiteX23" fmla="*/ 0 w 919696"/>
                <a:gd name="connsiteY23" fmla="*/ 203236 h 958284"/>
                <a:gd name="connsiteX0" fmla="*/ 0 w 919696"/>
                <a:gd name="connsiteY0" fmla="*/ 203236 h 958284"/>
                <a:gd name="connsiteX1" fmla="*/ 36999 w 919696"/>
                <a:gd name="connsiteY1" fmla="*/ 166237 h 958284"/>
                <a:gd name="connsiteX2" fmla="*/ 225538 w 919696"/>
                <a:gd name="connsiteY2" fmla="*/ 166238 h 958284"/>
                <a:gd name="connsiteX3" fmla="*/ 252256 w 919696"/>
                <a:gd name="connsiteY3" fmla="*/ 170992 h 958284"/>
                <a:gd name="connsiteX4" fmla="*/ 686627 w 919696"/>
                <a:gd name="connsiteY4" fmla="*/ 390964 h 958284"/>
                <a:gd name="connsiteX5" fmla="*/ 713242 w 919696"/>
                <a:gd name="connsiteY5" fmla="*/ 235051 h 958284"/>
                <a:gd name="connsiteX6" fmla="*/ 831195 w 919696"/>
                <a:gd name="connsiteY6" fmla="*/ 0 h 958284"/>
                <a:gd name="connsiteX7" fmla="*/ 762200 w 919696"/>
                <a:gd name="connsiteY7" fmla="*/ 357248 h 958284"/>
                <a:gd name="connsiteX8" fmla="*/ 919696 w 919696"/>
                <a:gd name="connsiteY8" fmla="*/ 790158 h 958284"/>
                <a:gd name="connsiteX9" fmla="*/ 767862 w 919696"/>
                <a:gd name="connsiteY9" fmla="*/ 647441 h 958284"/>
                <a:gd name="connsiteX10" fmla="*/ 763036 w 919696"/>
                <a:gd name="connsiteY10" fmla="*/ 633675 h 958284"/>
                <a:gd name="connsiteX11" fmla="*/ 775937 w 919696"/>
                <a:gd name="connsiteY11" fmla="*/ 746956 h 958284"/>
                <a:gd name="connsiteX12" fmla="*/ 831196 w 919696"/>
                <a:gd name="connsiteY12" fmla="*/ 958239 h 958284"/>
                <a:gd name="connsiteX13" fmla="*/ 831195 w 919696"/>
                <a:gd name="connsiteY13" fmla="*/ 958239 h 958284"/>
                <a:gd name="connsiteX14" fmla="*/ 725027 w 919696"/>
                <a:gd name="connsiteY14" fmla="*/ 817908 h 958284"/>
                <a:gd name="connsiteX15" fmla="*/ 721365 w 919696"/>
                <a:gd name="connsiteY15" fmla="*/ 800581 h 958284"/>
                <a:gd name="connsiteX16" fmla="*/ 721997 w 919696"/>
                <a:gd name="connsiteY16" fmla="*/ 814219 h 958284"/>
                <a:gd name="connsiteX17" fmla="*/ 743558 w 919696"/>
                <a:gd name="connsiteY17" fmla="*/ 958284 h 958284"/>
                <a:gd name="connsiteX18" fmla="*/ 657160 w 919696"/>
                <a:gd name="connsiteY18" fmla="*/ 653432 h 958284"/>
                <a:gd name="connsiteX19" fmla="*/ 663950 w 919696"/>
                <a:gd name="connsiteY19" fmla="*/ 534769 h 958284"/>
                <a:gd name="connsiteX20" fmla="*/ 676684 w 919696"/>
                <a:gd name="connsiteY20" fmla="*/ 468124 h 958284"/>
                <a:gd name="connsiteX21" fmla="*/ 226164 w 919696"/>
                <a:gd name="connsiteY21" fmla="*/ 239975 h 958284"/>
                <a:gd name="connsiteX22" fmla="*/ 36999 w 919696"/>
                <a:gd name="connsiteY22" fmla="*/ 240235 h 958284"/>
                <a:gd name="connsiteX23" fmla="*/ 0 w 919696"/>
                <a:gd name="connsiteY23" fmla="*/ 203236 h 958284"/>
                <a:gd name="connsiteX0" fmla="*/ 0 w 919696"/>
                <a:gd name="connsiteY0" fmla="*/ 203236 h 958284"/>
                <a:gd name="connsiteX1" fmla="*/ 36999 w 919696"/>
                <a:gd name="connsiteY1" fmla="*/ 166237 h 958284"/>
                <a:gd name="connsiteX2" fmla="*/ 225538 w 919696"/>
                <a:gd name="connsiteY2" fmla="*/ 166238 h 958284"/>
                <a:gd name="connsiteX3" fmla="*/ 252256 w 919696"/>
                <a:gd name="connsiteY3" fmla="*/ 170992 h 958284"/>
                <a:gd name="connsiteX4" fmla="*/ 686627 w 919696"/>
                <a:gd name="connsiteY4" fmla="*/ 390964 h 958284"/>
                <a:gd name="connsiteX5" fmla="*/ 713242 w 919696"/>
                <a:gd name="connsiteY5" fmla="*/ 235051 h 958284"/>
                <a:gd name="connsiteX6" fmla="*/ 831195 w 919696"/>
                <a:gd name="connsiteY6" fmla="*/ 0 h 958284"/>
                <a:gd name="connsiteX7" fmla="*/ 762200 w 919696"/>
                <a:gd name="connsiteY7" fmla="*/ 357248 h 958284"/>
                <a:gd name="connsiteX8" fmla="*/ 919696 w 919696"/>
                <a:gd name="connsiteY8" fmla="*/ 790158 h 958284"/>
                <a:gd name="connsiteX9" fmla="*/ 767862 w 919696"/>
                <a:gd name="connsiteY9" fmla="*/ 647441 h 958284"/>
                <a:gd name="connsiteX10" fmla="*/ 763036 w 919696"/>
                <a:gd name="connsiteY10" fmla="*/ 633675 h 958284"/>
                <a:gd name="connsiteX11" fmla="*/ 775937 w 919696"/>
                <a:gd name="connsiteY11" fmla="*/ 746956 h 958284"/>
                <a:gd name="connsiteX12" fmla="*/ 831196 w 919696"/>
                <a:gd name="connsiteY12" fmla="*/ 958239 h 958284"/>
                <a:gd name="connsiteX13" fmla="*/ 831195 w 919696"/>
                <a:gd name="connsiteY13" fmla="*/ 958239 h 958284"/>
                <a:gd name="connsiteX14" fmla="*/ 725027 w 919696"/>
                <a:gd name="connsiteY14" fmla="*/ 817908 h 958284"/>
                <a:gd name="connsiteX15" fmla="*/ 721365 w 919696"/>
                <a:gd name="connsiteY15" fmla="*/ 800581 h 958284"/>
                <a:gd name="connsiteX16" fmla="*/ 721997 w 919696"/>
                <a:gd name="connsiteY16" fmla="*/ 814219 h 958284"/>
                <a:gd name="connsiteX17" fmla="*/ 743558 w 919696"/>
                <a:gd name="connsiteY17" fmla="*/ 958284 h 958284"/>
                <a:gd name="connsiteX18" fmla="*/ 657160 w 919696"/>
                <a:gd name="connsiteY18" fmla="*/ 653432 h 958284"/>
                <a:gd name="connsiteX19" fmla="*/ 663950 w 919696"/>
                <a:gd name="connsiteY19" fmla="*/ 534769 h 958284"/>
                <a:gd name="connsiteX20" fmla="*/ 676684 w 919696"/>
                <a:gd name="connsiteY20" fmla="*/ 468124 h 958284"/>
                <a:gd name="connsiteX21" fmla="*/ 226164 w 919696"/>
                <a:gd name="connsiteY21" fmla="*/ 239975 h 958284"/>
                <a:gd name="connsiteX22" fmla="*/ 36999 w 919696"/>
                <a:gd name="connsiteY22" fmla="*/ 240235 h 958284"/>
                <a:gd name="connsiteX23" fmla="*/ 0 w 919696"/>
                <a:gd name="connsiteY23" fmla="*/ 203236 h 958284"/>
                <a:gd name="connsiteX0" fmla="*/ 0 w 919696"/>
                <a:gd name="connsiteY0" fmla="*/ 203236 h 958284"/>
                <a:gd name="connsiteX1" fmla="*/ 36999 w 919696"/>
                <a:gd name="connsiteY1" fmla="*/ 166237 h 958284"/>
                <a:gd name="connsiteX2" fmla="*/ 225538 w 919696"/>
                <a:gd name="connsiteY2" fmla="*/ 166238 h 958284"/>
                <a:gd name="connsiteX3" fmla="*/ 252256 w 919696"/>
                <a:gd name="connsiteY3" fmla="*/ 170992 h 958284"/>
                <a:gd name="connsiteX4" fmla="*/ 686627 w 919696"/>
                <a:gd name="connsiteY4" fmla="*/ 390964 h 958284"/>
                <a:gd name="connsiteX5" fmla="*/ 713242 w 919696"/>
                <a:gd name="connsiteY5" fmla="*/ 235051 h 958284"/>
                <a:gd name="connsiteX6" fmla="*/ 831195 w 919696"/>
                <a:gd name="connsiteY6" fmla="*/ 0 h 958284"/>
                <a:gd name="connsiteX7" fmla="*/ 762200 w 919696"/>
                <a:gd name="connsiteY7" fmla="*/ 357248 h 958284"/>
                <a:gd name="connsiteX8" fmla="*/ 919696 w 919696"/>
                <a:gd name="connsiteY8" fmla="*/ 790158 h 958284"/>
                <a:gd name="connsiteX9" fmla="*/ 767862 w 919696"/>
                <a:gd name="connsiteY9" fmla="*/ 647441 h 958284"/>
                <a:gd name="connsiteX10" fmla="*/ 763036 w 919696"/>
                <a:gd name="connsiteY10" fmla="*/ 633675 h 958284"/>
                <a:gd name="connsiteX11" fmla="*/ 775937 w 919696"/>
                <a:gd name="connsiteY11" fmla="*/ 746956 h 958284"/>
                <a:gd name="connsiteX12" fmla="*/ 831196 w 919696"/>
                <a:gd name="connsiteY12" fmla="*/ 958239 h 958284"/>
                <a:gd name="connsiteX13" fmla="*/ 831195 w 919696"/>
                <a:gd name="connsiteY13" fmla="*/ 958239 h 958284"/>
                <a:gd name="connsiteX14" fmla="*/ 725027 w 919696"/>
                <a:gd name="connsiteY14" fmla="*/ 817908 h 958284"/>
                <a:gd name="connsiteX15" fmla="*/ 721365 w 919696"/>
                <a:gd name="connsiteY15" fmla="*/ 800581 h 958284"/>
                <a:gd name="connsiteX16" fmla="*/ 721997 w 919696"/>
                <a:gd name="connsiteY16" fmla="*/ 814219 h 958284"/>
                <a:gd name="connsiteX17" fmla="*/ 743558 w 919696"/>
                <a:gd name="connsiteY17" fmla="*/ 958284 h 958284"/>
                <a:gd name="connsiteX18" fmla="*/ 657160 w 919696"/>
                <a:gd name="connsiteY18" fmla="*/ 653432 h 958284"/>
                <a:gd name="connsiteX19" fmla="*/ 663950 w 919696"/>
                <a:gd name="connsiteY19" fmla="*/ 534769 h 958284"/>
                <a:gd name="connsiteX20" fmla="*/ 676684 w 919696"/>
                <a:gd name="connsiteY20" fmla="*/ 468124 h 958284"/>
                <a:gd name="connsiteX21" fmla="*/ 226164 w 919696"/>
                <a:gd name="connsiteY21" fmla="*/ 239975 h 958284"/>
                <a:gd name="connsiteX22" fmla="*/ 36999 w 919696"/>
                <a:gd name="connsiteY22" fmla="*/ 240235 h 958284"/>
                <a:gd name="connsiteX23" fmla="*/ 0 w 919696"/>
                <a:gd name="connsiteY23" fmla="*/ 203236 h 958284"/>
                <a:gd name="connsiteX0" fmla="*/ 0 w 919696"/>
                <a:gd name="connsiteY0" fmla="*/ 203236 h 958284"/>
                <a:gd name="connsiteX1" fmla="*/ 36999 w 919696"/>
                <a:gd name="connsiteY1" fmla="*/ 166237 h 958284"/>
                <a:gd name="connsiteX2" fmla="*/ 225538 w 919696"/>
                <a:gd name="connsiteY2" fmla="*/ 166238 h 958284"/>
                <a:gd name="connsiteX3" fmla="*/ 252256 w 919696"/>
                <a:gd name="connsiteY3" fmla="*/ 170992 h 958284"/>
                <a:gd name="connsiteX4" fmla="*/ 686627 w 919696"/>
                <a:gd name="connsiteY4" fmla="*/ 390964 h 958284"/>
                <a:gd name="connsiteX5" fmla="*/ 713242 w 919696"/>
                <a:gd name="connsiteY5" fmla="*/ 235051 h 958284"/>
                <a:gd name="connsiteX6" fmla="*/ 831195 w 919696"/>
                <a:gd name="connsiteY6" fmla="*/ 0 h 958284"/>
                <a:gd name="connsiteX7" fmla="*/ 762200 w 919696"/>
                <a:gd name="connsiteY7" fmla="*/ 357248 h 958284"/>
                <a:gd name="connsiteX8" fmla="*/ 919696 w 919696"/>
                <a:gd name="connsiteY8" fmla="*/ 790158 h 958284"/>
                <a:gd name="connsiteX9" fmla="*/ 767862 w 919696"/>
                <a:gd name="connsiteY9" fmla="*/ 647441 h 958284"/>
                <a:gd name="connsiteX10" fmla="*/ 763036 w 919696"/>
                <a:gd name="connsiteY10" fmla="*/ 633675 h 958284"/>
                <a:gd name="connsiteX11" fmla="*/ 775937 w 919696"/>
                <a:gd name="connsiteY11" fmla="*/ 746956 h 958284"/>
                <a:gd name="connsiteX12" fmla="*/ 831196 w 919696"/>
                <a:gd name="connsiteY12" fmla="*/ 958239 h 958284"/>
                <a:gd name="connsiteX13" fmla="*/ 831195 w 919696"/>
                <a:gd name="connsiteY13" fmla="*/ 958239 h 958284"/>
                <a:gd name="connsiteX14" fmla="*/ 725027 w 919696"/>
                <a:gd name="connsiteY14" fmla="*/ 817908 h 958284"/>
                <a:gd name="connsiteX15" fmla="*/ 721365 w 919696"/>
                <a:gd name="connsiteY15" fmla="*/ 800581 h 958284"/>
                <a:gd name="connsiteX16" fmla="*/ 721997 w 919696"/>
                <a:gd name="connsiteY16" fmla="*/ 814219 h 958284"/>
                <a:gd name="connsiteX17" fmla="*/ 743558 w 919696"/>
                <a:gd name="connsiteY17" fmla="*/ 958284 h 958284"/>
                <a:gd name="connsiteX18" fmla="*/ 657160 w 919696"/>
                <a:gd name="connsiteY18" fmla="*/ 653432 h 958284"/>
                <a:gd name="connsiteX19" fmla="*/ 676684 w 919696"/>
                <a:gd name="connsiteY19" fmla="*/ 468124 h 958284"/>
                <a:gd name="connsiteX20" fmla="*/ 226164 w 919696"/>
                <a:gd name="connsiteY20" fmla="*/ 239975 h 958284"/>
                <a:gd name="connsiteX21" fmla="*/ 36999 w 919696"/>
                <a:gd name="connsiteY21" fmla="*/ 240235 h 958284"/>
                <a:gd name="connsiteX22" fmla="*/ 0 w 919696"/>
                <a:gd name="connsiteY22" fmla="*/ 203236 h 958284"/>
                <a:gd name="connsiteX0" fmla="*/ 0 w 919696"/>
                <a:gd name="connsiteY0" fmla="*/ 203236 h 958284"/>
                <a:gd name="connsiteX1" fmla="*/ 36999 w 919696"/>
                <a:gd name="connsiteY1" fmla="*/ 166237 h 958284"/>
                <a:gd name="connsiteX2" fmla="*/ 225538 w 919696"/>
                <a:gd name="connsiteY2" fmla="*/ 166238 h 958284"/>
                <a:gd name="connsiteX3" fmla="*/ 252256 w 919696"/>
                <a:gd name="connsiteY3" fmla="*/ 170992 h 958284"/>
                <a:gd name="connsiteX4" fmla="*/ 686627 w 919696"/>
                <a:gd name="connsiteY4" fmla="*/ 390964 h 958284"/>
                <a:gd name="connsiteX5" fmla="*/ 713242 w 919696"/>
                <a:gd name="connsiteY5" fmla="*/ 235051 h 958284"/>
                <a:gd name="connsiteX6" fmla="*/ 831195 w 919696"/>
                <a:gd name="connsiteY6" fmla="*/ 0 h 958284"/>
                <a:gd name="connsiteX7" fmla="*/ 762200 w 919696"/>
                <a:gd name="connsiteY7" fmla="*/ 357248 h 958284"/>
                <a:gd name="connsiteX8" fmla="*/ 919696 w 919696"/>
                <a:gd name="connsiteY8" fmla="*/ 790158 h 958284"/>
                <a:gd name="connsiteX9" fmla="*/ 767862 w 919696"/>
                <a:gd name="connsiteY9" fmla="*/ 647441 h 958284"/>
                <a:gd name="connsiteX10" fmla="*/ 763036 w 919696"/>
                <a:gd name="connsiteY10" fmla="*/ 633675 h 958284"/>
                <a:gd name="connsiteX11" fmla="*/ 775937 w 919696"/>
                <a:gd name="connsiteY11" fmla="*/ 746956 h 958284"/>
                <a:gd name="connsiteX12" fmla="*/ 831196 w 919696"/>
                <a:gd name="connsiteY12" fmla="*/ 958239 h 958284"/>
                <a:gd name="connsiteX13" fmla="*/ 831195 w 919696"/>
                <a:gd name="connsiteY13" fmla="*/ 958239 h 958284"/>
                <a:gd name="connsiteX14" fmla="*/ 725027 w 919696"/>
                <a:gd name="connsiteY14" fmla="*/ 817908 h 958284"/>
                <a:gd name="connsiteX15" fmla="*/ 721365 w 919696"/>
                <a:gd name="connsiteY15" fmla="*/ 800581 h 958284"/>
                <a:gd name="connsiteX16" fmla="*/ 721997 w 919696"/>
                <a:gd name="connsiteY16" fmla="*/ 814219 h 958284"/>
                <a:gd name="connsiteX17" fmla="*/ 743558 w 919696"/>
                <a:gd name="connsiteY17" fmla="*/ 958284 h 958284"/>
                <a:gd name="connsiteX18" fmla="*/ 657160 w 919696"/>
                <a:gd name="connsiteY18" fmla="*/ 653432 h 958284"/>
                <a:gd name="connsiteX19" fmla="*/ 676684 w 919696"/>
                <a:gd name="connsiteY19" fmla="*/ 468124 h 958284"/>
                <a:gd name="connsiteX20" fmla="*/ 226164 w 919696"/>
                <a:gd name="connsiteY20" fmla="*/ 239975 h 958284"/>
                <a:gd name="connsiteX21" fmla="*/ 36999 w 919696"/>
                <a:gd name="connsiteY21" fmla="*/ 240235 h 958284"/>
                <a:gd name="connsiteX22" fmla="*/ 0 w 919696"/>
                <a:gd name="connsiteY22" fmla="*/ 203236 h 958284"/>
                <a:gd name="connsiteX0" fmla="*/ 0 w 919696"/>
                <a:gd name="connsiteY0" fmla="*/ 203236 h 958284"/>
                <a:gd name="connsiteX1" fmla="*/ 36999 w 919696"/>
                <a:gd name="connsiteY1" fmla="*/ 166237 h 958284"/>
                <a:gd name="connsiteX2" fmla="*/ 225538 w 919696"/>
                <a:gd name="connsiteY2" fmla="*/ 166238 h 958284"/>
                <a:gd name="connsiteX3" fmla="*/ 252256 w 919696"/>
                <a:gd name="connsiteY3" fmla="*/ 170992 h 958284"/>
                <a:gd name="connsiteX4" fmla="*/ 686627 w 919696"/>
                <a:gd name="connsiteY4" fmla="*/ 390964 h 958284"/>
                <a:gd name="connsiteX5" fmla="*/ 713242 w 919696"/>
                <a:gd name="connsiteY5" fmla="*/ 235051 h 958284"/>
                <a:gd name="connsiteX6" fmla="*/ 831195 w 919696"/>
                <a:gd name="connsiteY6" fmla="*/ 0 h 958284"/>
                <a:gd name="connsiteX7" fmla="*/ 762200 w 919696"/>
                <a:gd name="connsiteY7" fmla="*/ 357248 h 958284"/>
                <a:gd name="connsiteX8" fmla="*/ 919696 w 919696"/>
                <a:gd name="connsiteY8" fmla="*/ 790158 h 958284"/>
                <a:gd name="connsiteX9" fmla="*/ 767862 w 919696"/>
                <a:gd name="connsiteY9" fmla="*/ 647441 h 958284"/>
                <a:gd name="connsiteX10" fmla="*/ 763036 w 919696"/>
                <a:gd name="connsiteY10" fmla="*/ 633675 h 958284"/>
                <a:gd name="connsiteX11" fmla="*/ 775937 w 919696"/>
                <a:gd name="connsiteY11" fmla="*/ 746956 h 958284"/>
                <a:gd name="connsiteX12" fmla="*/ 831196 w 919696"/>
                <a:gd name="connsiteY12" fmla="*/ 958239 h 958284"/>
                <a:gd name="connsiteX13" fmla="*/ 831195 w 919696"/>
                <a:gd name="connsiteY13" fmla="*/ 958239 h 958284"/>
                <a:gd name="connsiteX14" fmla="*/ 725027 w 919696"/>
                <a:gd name="connsiteY14" fmla="*/ 817908 h 958284"/>
                <a:gd name="connsiteX15" fmla="*/ 721365 w 919696"/>
                <a:gd name="connsiteY15" fmla="*/ 800581 h 958284"/>
                <a:gd name="connsiteX16" fmla="*/ 721997 w 919696"/>
                <a:gd name="connsiteY16" fmla="*/ 814219 h 958284"/>
                <a:gd name="connsiteX17" fmla="*/ 743558 w 919696"/>
                <a:gd name="connsiteY17" fmla="*/ 958284 h 958284"/>
                <a:gd name="connsiteX18" fmla="*/ 657160 w 919696"/>
                <a:gd name="connsiteY18" fmla="*/ 653432 h 958284"/>
                <a:gd name="connsiteX19" fmla="*/ 676684 w 919696"/>
                <a:gd name="connsiteY19" fmla="*/ 468124 h 958284"/>
                <a:gd name="connsiteX20" fmla="*/ 226164 w 919696"/>
                <a:gd name="connsiteY20" fmla="*/ 239975 h 958284"/>
                <a:gd name="connsiteX21" fmla="*/ 36999 w 919696"/>
                <a:gd name="connsiteY21" fmla="*/ 240235 h 958284"/>
                <a:gd name="connsiteX22" fmla="*/ 0 w 919696"/>
                <a:gd name="connsiteY22" fmla="*/ 203236 h 958284"/>
                <a:gd name="connsiteX0" fmla="*/ 0 w 919696"/>
                <a:gd name="connsiteY0" fmla="*/ 203236 h 958284"/>
                <a:gd name="connsiteX1" fmla="*/ 36999 w 919696"/>
                <a:gd name="connsiteY1" fmla="*/ 166237 h 958284"/>
                <a:gd name="connsiteX2" fmla="*/ 225538 w 919696"/>
                <a:gd name="connsiteY2" fmla="*/ 166238 h 958284"/>
                <a:gd name="connsiteX3" fmla="*/ 252256 w 919696"/>
                <a:gd name="connsiteY3" fmla="*/ 170992 h 958284"/>
                <a:gd name="connsiteX4" fmla="*/ 686627 w 919696"/>
                <a:gd name="connsiteY4" fmla="*/ 390964 h 958284"/>
                <a:gd name="connsiteX5" fmla="*/ 713242 w 919696"/>
                <a:gd name="connsiteY5" fmla="*/ 235051 h 958284"/>
                <a:gd name="connsiteX6" fmla="*/ 831195 w 919696"/>
                <a:gd name="connsiteY6" fmla="*/ 0 h 958284"/>
                <a:gd name="connsiteX7" fmla="*/ 762200 w 919696"/>
                <a:gd name="connsiteY7" fmla="*/ 357248 h 958284"/>
                <a:gd name="connsiteX8" fmla="*/ 919696 w 919696"/>
                <a:gd name="connsiteY8" fmla="*/ 790158 h 958284"/>
                <a:gd name="connsiteX9" fmla="*/ 767862 w 919696"/>
                <a:gd name="connsiteY9" fmla="*/ 647441 h 958284"/>
                <a:gd name="connsiteX10" fmla="*/ 763036 w 919696"/>
                <a:gd name="connsiteY10" fmla="*/ 633675 h 958284"/>
                <a:gd name="connsiteX11" fmla="*/ 775937 w 919696"/>
                <a:gd name="connsiteY11" fmla="*/ 746956 h 958284"/>
                <a:gd name="connsiteX12" fmla="*/ 831196 w 919696"/>
                <a:gd name="connsiteY12" fmla="*/ 958239 h 958284"/>
                <a:gd name="connsiteX13" fmla="*/ 831195 w 919696"/>
                <a:gd name="connsiteY13" fmla="*/ 958239 h 958284"/>
                <a:gd name="connsiteX14" fmla="*/ 725027 w 919696"/>
                <a:gd name="connsiteY14" fmla="*/ 817908 h 958284"/>
                <a:gd name="connsiteX15" fmla="*/ 721365 w 919696"/>
                <a:gd name="connsiteY15" fmla="*/ 800581 h 958284"/>
                <a:gd name="connsiteX16" fmla="*/ 721997 w 919696"/>
                <a:gd name="connsiteY16" fmla="*/ 814219 h 958284"/>
                <a:gd name="connsiteX17" fmla="*/ 743558 w 919696"/>
                <a:gd name="connsiteY17" fmla="*/ 958284 h 958284"/>
                <a:gd name="connsiteX18" fmla="*/ 657161 w 919696"/>
                <a:gd name="connsiteY18" fmla="*/ 666626 h 958284"/>
                <a:gd name="connsiteX19" fmla="*/ 676684 w 919696"/>
                <a:gd name="connsiteY19" fmla="*/ 468124 h 958284"/>
                <a:gd name="connsiteX20" fmla="*/ 226164 w 919696"/>
                <a:gd name="connsiteY20" fmla="*/ 239975 h 958284"/>
                <a:gd name="connsiteX21" fmla="*/ 36999 w 919696"/>
                <a:gd name="connsiteY21" fmla="*/ 240235 h 958284"/>
                <a:gd name="connsiteX22" fmla="*/ 0 w 919696"/>
                <a:gd name="connsiteY22" fmla="*/ 203236 h 958284"/>
                <a:gd name="connsiteX0" fmla="*/ 0 w 919696"/>
                <a:gd name="connsiteY0" fmla="*/ 203236 h 958284"/>
                <a:gd name="connsiteX1" fmla="*/ 36999 w 919696"/>
                <a:gd name="connsiteY1" fmla="*/ 166237 h 958284"/>
                <a:gd name="connsiteX2" fmla="*/ 225538 w 919696"/>
                <a:gd name="connsiteY2" fmla="*/ 166238 h 958284"/>
                <a:gd name="connsiteX3" fmla="*/ 252256 w 919696"/>
                <a:gd name="connsiteY3" fmla="*/ 170992 h 958284"/>
                <a:gd name="connsiteX4" fmla="*/ 686627 w 919696"/>
                <a:gd name="connsiteY4" fmla="*/ 390964 h 958284"/>
                <a:gd name="connsiteX5" fmla="*/ 713242 w 919696"/>
                <a:gd name="connsiteY5" fmla="*/ 235051 h 958284"/>
                <a:gd name="connsiteX6" fmla="*/ 831195 w 919696"/>
                <a:gd name="connsiteY6" fmla="*/ 0 h 958284"/>
                <a:gd name="connsiteX7" fmla="*/ 762200 w 919696"/>
                <a:gd name="connsiteY7" fmla="*/ 357248 h 958284"/>
                <a:gd name="connsiteX8" fmla="*/ 919696 w 919696"/>
                <a:gd name="connsiteY8" fmla="*/ 790158 h 958284"/>
                <a:gd name="connsiteX9" fmla="*/ 767862 w 919696"/>
                <a:gd name="connsiteY9" fmla="*/ 647441 h 958284"/>
                <a:gd name="connsiteX10" fmla="*/ 763036 w 919696"/>
                <a:gd name="connsiteY10" fmla="*/ 633675 h 958284"/>
                <a:gd name="connsiteX11" fmla="*/ 775937 w 919696"/>
                <a:gd name="connsiteY11" fmla="*/ 746956 h 958284"/>
                <a:gd name="connsiteX12" fmla="*/ 831196 w 919696"/>
                <a:gd name="connsiteY12" fmla="*/ 958239 h 958284"/>
                <a:gd name="connsiteX13" fmla="*/ 831195 w 919696"/>
                <a:gd name="connsiteY13" fmla="*/ 958239 h 958284"/>
                <a:gd name="connsiteX14" fmla="*/ 725027 w 919696"/>
                <a:gd name="connsiteY14" fmla="*/ 817908 h 958284"/>
                <a:gd name="connsiteX15" fmla="*/ 721365 w 919696"/>
                <a:gd name="connsiteY15" fmla="*/ 800581 h 958284"/>
                <a:gd name="connsiteX16" fmla="*/ 721997 w 919696"/>
                <a:gd name="connsiteY16" fmla="*/ 814219 h 958284"/>
                <a:gd name="connsiteX17" fmla="*/ 743558 w 919696"/>
                <a:gd name="connsiteY17" fmla="*/ 958284 h 958284"/>
                <a:gd name="connsiteX18" fmla="*/ 657161 w 919696"/>
                <a:gd name="connsiteY18" fmla="*/ 666626 h 958284"/>
                <a:gd name="connsiteX19" fmla="*/ 676684 w 919696"/>
                <a:gd name="connsiteY19" fmla="*/ 468124 h 958284"/>
                <a:gd name="connsiteX20" fmla="*/ 226164 w 919696"/>
                <a:gd name="connsiteY20" fmla="*/ 239975 h 958284"/>
                <a:gd name="connsiteX21" fmla="*/ 36999 w 919696"/>
                <a:gd name="connsiteY21" fmla="*/ 240235 h 958284"/>
                <a:gd name="connsiteX22" fmla="*/ 0 w 919696"/>
                <a:gd name="connsiteY22" fmla="*/ 203236 h 958284"/>
                <a:gd name="connsiteX0" fmla="*/ 0 w 919696"/>
                <a:gd name="connsiteY0" fmla="*/ 203236 h 958284"/>
                <a:gd name="connsiteX1" fmla="*/ 36999 w 919696"/>
                <a:gd name="connsiteY1" fmla="*/ 166237 h 958284"/>
                <a:gd name="connsiteX2" fmla="*/ 225538 w 919696"/>
                <a:gd name="connsiteY2" fmla="*/ 166238 h 958284"/>
                <a:gd name="connsiteX3" fmla="*/ 252256 w 919696"/>
                <a:gd name="connsiteY3" fmla="*/ 170992 h 958284"/>
                <a:gd name="connsiteX4" fmla="*/ 686627 w 919696"/>
                <a:gd name="connsiteY4" fmla="*/ 390964 h 958284"/>
                <a:gd name="connsiteX5" fmla="*/ 713242 w 919696"/>
                <a:gd name="connsiteY5" fmla="*/ 235051 h 958284"/>
                <a:gd name="connsiteX6" fmla="*/ 831195 w 919696"/>
                <a:gd name="connsiteY6" fmla="*/ 0 h 958284"/>
                <a:gd name="connsiteX7" fmla="*/ 762200 w 919696"/>
                <a:gd name="connsiteY7" fmla="*/ 357248 h 958284"/>
                <a:gd name="connsiteX8" fmla="*/ 919696 w 919696"/>
                <a:gd name="connsiteY8" fmla="*/ 790158 h 958284"/>
                <a:gd name="connsiteX9" fmla="*/ 767862 w 919696"/>
                <a:gd name="connsiteY9" fmla="*/ 647441 h 958284"/>
                <a:gd name="connsiteX10" fmla="*/ 763036 w 919696"/>
                <a:gd name="connsiteY10" fmla="*/ 633675 h 958284"/>
                <a:gd name="connsiteX11" fmla="*/ 775937 w 919696"/>
                <a:gd name="connsiteY11" fmla="*/ 746956 h 958284"/>
                <a:gd name="connsiteX12" fmla="*/ 831196 w 919696"/>
                <a:gd name="connsiteY12" fmla="*/ 958239 h 958284"/>
                <a:gd name="connsiteX13" fmla="*/ 831195 w 919696"/>
                <a:gd name="connsiteY13" fmla="*/ 958239 h 958284"/>
                <a:gd name="connsiteX14" fmla="*/ 725027 w 919696"/>
                <a:gd name="connsiteY14" fmla="*/ 817908 h 958284"/>
                <a:gd name="connsiteX15" fmla="*/ 721365 w 919696"/>
                <a:gd name="connsiteY15" fmla="*/ 800581 h 958284"/>
                <a:gd name="connsiteX16" fmla="*/ 721997 w 919696"/>
                <a:gd name="connsiteY16" fmla="*/ 814219 h 958284"/>
                <a:gd name="connsiteX17" fmla="*/ 743558 w 919696"/>
                <a:gd name="connsiteY17" fmla="*/ 958284 h 958284"/>
                <a:gd name="connsiteX18" fmla="*/ 657161 w 919696"/>
                <a:gd name="connsiteY18" fmla="*/ 666626 h 958284"/>
                <a:gd name="connsiteX19" fmla="*/ 676684 w 919696"/>
                <a:gd name="connsiteY19" fmla="*/ 468124 h 958284"/>
                <a:gd name="connsiteX20" fmla="*/ 226164 w 919696"/>
                <a:gd name="connsiteY20" fmla="*/ 239975 h 958284"/>
                <a:gd name="connsiteX21" fmla="*/ 36999 w 919696"/>
                <a:gd name="connsiteY21" fmla="*/ 240235 h 958284"/>
                <a:gd name="connsiteX22" fmla="*/ 0 w 919696"/>
                <a:gd name="connsiteY22" fmla="*/ 203236 h 958284"/>
                <a:gd name="connsiteX0" fmla="*/ 0 w 919696"/>
                <a:gd name="connsiteY0" fmla="*/ 203236 h 958284"/>
                <a:gd name="connsiteX1" fmla="*/ 36999 w 919696"/>
                <a:gd name="connsiteY1" fmla="*/ 166237 h 958284"/>
                <a:gd name="connsiteX2" fmla="*/ 225538 w 919696"/>
                <a:gd name="connsiteY2" fmla="*/ 166238 h 958284"/>
                <a:gd name="connsiteX3" fmla="*/ 252256 w 919696"/>
                <a:gd name="connsiteY3" fmla="*/ 170992 h 958284"/>
                <a:gd name="connsiteX4" fmla="*/ 686627 w 919696"/>
                <a:gd name="connsiteY4" fmla="*/ 390964 h 958284"/>
                <a:gd name="connsiteX5" fmla="*/ 713242 w 919696"/>
                <a:gd name="connsiteY5" fmla="*/ 235051 h 958284"/>
                <a:gd name="connsiteX6" fmla="*/ 831195 w 919696"/>
                <a:gd name="connsiteY6" fmla="*/ 0 h 958284"/>
                <a:gd name="connsiteX7" fmla="*/ 762200 w 919696"/>
                <a:gd name="connsiteY7" fmla="*/ 357248 h 958284"/>
                <a:gd name="connsiteX8" fmla="*/ 919696 w 919696"/>
                <a:gd name="connsiteY8" fmla="*/ 790158 h 958284"/>
                <a:gd name="connsiteX9" fmla="*/ 767862 w 919696"/>
                <a:gd name="connsiteY9" fmla="*/ 647441 h 958284"/>
                <a:gd name="connsiteX10" fmla="*/ 763036 w 919696"/>
                <a:gd name="connsiteY10" fmla="*/ 633675 h 958284"/>
                <a:gd name="connsiteX11" fmla="*/ 775937 w 919696"/>
                <a:gd name="connsiteY11" fmla="*/ 746956 h 958284"/>
                <a:gd name="connsiteX12" fmla="*/ 831196 w 919696"/>
                <a:gd name="connsiteY12" fmla="*/ 958239 h 958284"/>
                <a:gd name="connsiteX13" fmla="*/ 831195 w 919696"/>
                <a:gd name="connsiteY13" fmla="*/ 958239 h 958284"/>
                <a:gd name="connsiteX14" fmla="*/ 725027 w 919696"/>
                <a:gd name="connsiteY14" fmla="*/ 817908 h 958284"/>
                <a:gd name="connsiteX15" fmla="*/ 721365 w 919696"/>
                <a:gd name="connsiteY15" fmla="*/ 800581 h 958284"/>
                <a:gd name="connsiteX16" fmla="*/ 721997 w 919696"/>
                <a:gd name="connsiteY16" fmla="*/ 814219 h 958284"/>
                <a:gd name="connsiteX17" fmla="*/ 743558 w 919696"/>
                <a:gd name="connsiteY17" fmla="*/ 958284 h 958284"/>
                <a:gd name="connsiteX18" fmla="*/ 657161 w 919696"/>
                <a:gd name="connsiteY18" fmla="*/ 666626 h 958284"/>
                <a:gd name="connsiteX19" fmla="*/ 676684 w 919696"/>
                <a:gd name="connsiteY19" fmla="*/ 468124 h 958284"/>
                <a:gd name="connsiteX20" fmla="*/ 226164 w 919696"/>
                <a:gd name="connsiteY20" fmla="*/ 239975 h 958284"/>
                <a:gd name="connsiteX21" fmla="*/ 36999 w 919696"/>
                <a:gd name="connsiteY21" fmla="*/ 240235 h 958284"/>
                <a:gd name="connsiteX22" fmla="*/ 0 w 919696"/>
                <a:gd name="connsiteY22" fmla="*/ 203236 h 9582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919696" h="958284">
                  <a:moveTo>
                    <a:pt x="0" y="203236"/>
                  </a:moveTo>
                  <a:cubicBezTo>
                    <a:pt x="0" y="182802"/>
                    <a:pt x="16565" y="166237"/>
                    <a:pt x="36999" y="166237"/>
                  </a:cubicBezTo>
                  <a:lnTo>
                    <a:pt x="225538" y="166238"/>
                  </a:lnTo>
                  <a:lnTo>
                    <a:pt x="252256" y="170992"/>
                  </a:lnTo>
                  <a:lnTo>
                    <a:pt x="686627" y="390964"/>
                  </a:lnTo>
                  <a:cubicBezTo>
                    <a:pt x="691100" y="358184"/>
                    <a:pt x="703638" y="287071"/>
                    <a:pt x="713242" y="235051"/>
                  </a:cubicBezTo>
                  <a:cubicBezTo>
                    <a:pt x="722846" y="183031"/>
                    <a:pt x="769004" y="17992"/>
                    <a:pt x="831195" y="0"/>
                  </a:cubicBezTo>
                  <a:cubicBezTo>
                    <a:pt x="797178" y="105527"/>
                    <a:pt x="759446" y="176377"/>
                    <a:pt x="762200" y="357248"/>
                  </a:cubicBezTo>
                  <a:cubicBezTo>
                    <a:pt x="764954" y="538119"/>
                    <a:pt x="873174" y="727399"/>
                    <a:pt x="919696" y="790158"/>
                  </a:cubicBezTo>
                  <a:cubicBezTo>
                    <a:pt x="872482" y="806202"/>
                    <a:pt x="812672" y="746403"/>
                    <a:pt x="767862" y="647441"/>
                  </a:cubicBezTo>
                  <a:lnTo>
                    <a:pt x="763036" y="633675"/>
                  </a:lnTo>
                  <a:lnTo>
                    <a:pt x="775937" y="746956"/>
                  </a:lnTo>
                  <a:cubicBezTo>
                    <a:pt x="788797" y="829034"/>
                    <a:pt x="807566" y="901687"/>
                    <a:pt x="831196" y="958239"/>
                  </a:cubicBezTo>
                  <a:lnTo>
                    <a:pt x="831195" y="958239"/>
                  </a:lnTo>
                  <a:cubicBezTo>
                    <a:pt x="789734" y="958239"/>
                    <a:pt x="752197" y="904613"/>
                    <a:pt x="725027" y="817908"/>
                  </a:cubicBezTo>
                  <a:lnTo>
                    <a:pt x="721365" y="800581"/>
                  </a:lnTo>
                  <a:cubicBezTo>
                    <a:pt x="721576" y="805127"/>
                    <a:pt x="721786" y="809673"/>
                    <a:pt x="721997" y="814219"/>
                  </a:cubicBezTo>
                  <a:cubicBezTo>
                    <a:pt x="726896" y="865706"/>
                    <a:pt x="734148" y="914407"/>
                    <a:pt x="743558" y="958284"/>
                  </a:cubicBezTo>
                  <a:cubicBezTo>
                    <a:pt x="695842" y="958284"/>
                    <a:pt x="658708" y="749518"/>
                    <a:pt x="657161" y="666626"/>
                  </a:cubicBezTo>
                  <a:cubicBezTo>
                    <a:pt x="655614" y="583734"/>
                    <a:pt x="663359" y="537033"/>
                    <a:pt x="676684" y="468124"/>
                  </a:cubicBezTo>
                  <a:cubicBezTo>
                    <a:pt x="620069" y="438853"/>
                    <a:pt x="376337" y="316025"/>
                    <a:pt x="226164" y="239975"/>
                  </a:cubicBezTo>
                  <a:lnTo>
                    <a:pt x="36999" y="240235"/>
                  </a:lnTo>
                  <a:cubicBezTo>
                    <a:pt x="16565" y="240235"/>
                    <a:pt x="0" y="223670"/>
                    <a:pt x="0" y="203236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66" name="楕円 165">
              <a:extLst>
                <a:ext uri="{FF2B5EF4-FFF2-40B4-BE49-F238E27FC236}">
                  <a16:creationId xmlns:a16="http://schemas.microsoft.com/office/drawing/2014/main" id="{38A65673-3087-4295-91E1-20AB1E4D6AB6}"/>
                </a:ext>
              </a:extLst>
            </p:cNvPr>
            <p:cNvSpPr/>
            <p:nvPr/>
          </p:nvSpPr>
          <p:spPr>
            <a:xfrm>
              <a:off x="3270082" y="3626224"/>
              <a:ext cx="476418" cy="602234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285750" indent="-285750" algn="ctr">
                <a:buFont typeface="Arial" panose="020B0604020202020204" pitchFamily="34" charset="0"/>
                <a:buChar char="•"/>
              </a:pPr>
              <a:endParaRPr kumimoji="1" lang="ja-JP" altLang="en-US"/>
            </a:p>
          </p:txBody>
        </p:sp>
        <p:sp>
          <p:nvSpPr>
            <p:cNvPr id="167" name="フリーフォーム: 図形 166">
              <a:extLst>
                <a:ext uri="{FF2B5EF4-FFF2-40B4-BE49-F238E27FC236}">
                  <a16:creationId xmlns:a16="http://schemas.microsoft.com/office/drawing/2014/main" id="{F0D84825-3EFC-4DBE-910C-BC97D3AC3E7D}"/>
                </a:ext>
              </a:extLst>
            </p:cNvPr>
            <p:cNvSpPr/>
            <p:nvPr/>
          </p:nvSpPr>
          <p:spPr>
            <a:xfrm>
              <a:off x="1155544" y="1034223"/>
              <a:ext cx="5139144" cy="3245035"/>
            </a:xfrm>
            <a:custGeom>
              <a:avLst/>
              <a:gdLst>
                <a:gd name="connsiteX0" fmla="*/ 752575 w 5139144"/>
                <a:gd name="connsiteY0" fmla="*/ 9 h 3245035"/>
                <a:gd name="connsiteX1" fmla="*/ 1519639 w 5139144"/>
                <a:gd name="connsiteY1" fmla="*/ 765510 h 3245035"/>
                <a:gd name="connsiteX2" fmla="*/ 3106218 w 5139144"/>
                <a:gd name="connsiteY2" fmla="*/ 2138638 h 3245035"/>
                <a:gd name="connsiteX3" fmla="*/ 3233945 w 5139144"/>
                <a:gd name="connsiteY3" fmla="*/ 2193656 h 3245035"/>
                <a:gd name="connsiteX4" fmla="*/ 3302969 w 5139144"/>
                <a:gd name="connsiteY4" fmla="*/ 2177325 h 3245035"/>
                <a:gd name="connsiteX5" fmla="*/ 5024301 w 5139144"/>
                <a:gd name="connsiteY5" fmla="*/ 1914840 h 3245035"/>
                <a:gd name="connsiteX6" fmla="*/ 4872271 w 5139144"/>
                <a:gd name="connsiteY6" fmla="*/ 2012474 h 3245035"/>
                <a:gd name="connsiteX7" fmla="*/ 4865182 w 5139144"/>
                <a:gd name="connsiteY7" fmla="*/ 2015449 h 3245035"/>
                <a:gd name="connsiteX8" fmla="*/ 4943773 w 5139144"/>
                <a:gd name="connsiteY8" fmla="*/ 2009619 h 3245035"/>
                <a:gd name="connsiteX9" fmla="*/ 5138818 w 5139144"/>
                <a:gd name="connsiteY9" fmla="*/ 2031139 h 3245035"/>
                <a:gd name="connsiteX10" fmla="*/ 3685271 w 5139144"/>
                <a:gd name="connsiteY10" fmla="*/ 2585286 h 3245035"/>
                <a:gd name="connsiteX11" fmla="*/ 3589012 w 5139144"/>
                <a:gd name="connsiteY11" fmla="*/ 2613551 h 3245035"/>
                <a:gd name="connsiteX12" fmla="*/ 3554583 w 5139144"/>
                <a:gd name="connsiteY12" fmla="*/ 2683744 h 3245035"/>
                <a:gd name="connsiteX13" fmla="*/ 2912046 w 5139144"/>
                <a:gd name="connsiteY13" fmla="*/ 3011689 h 3245035"/>
                <a:gd name="connsiteX14" fmla="*/ 2872093 w 5139144"/>
                <a:gd name="connsiteY14" fmla="*/ 3016930 h 3245035"/>
                <a:gd name="connsiteX15" fmla="*/ 2872697 w 5139144"/>
                <a:gd name="connsiteY15" fmla="*/ 3022712 h 3245035"/>
                <a:gd name="connsiteX16" fmla="*/ 2721688 w 5139144"/>
                <a:gd name="connsiteY16" fmla="*/ 3239062 h 3245035"/>
                <a:gd name="connsiteX17" fmla="*/ 2482735 w 5139144"/>
                <a:gd name="connsiteY17" fmla="*/ 3127202 h 3245035"/>
                <a:gd name="connsiteX18" fmla="*/ 2443859 w 5139144"/>
                <a:gd name="connsiteY18" fmla="*/ 3040025 h 3245035"/>
                <a:gd name="connsiteX19" fmla="*/ 2320255 w 5139144"/>
                <a:gd name="connsiteY19" fmla="*/ 3034226 h 3245035"/>
                <a:gd name="connsiteX20" fmla="*/ 1313346 w 5139144"/>
                <a:gd name="connsiteY20" fmla="*/ 2659353 h 3245035"/>
                <a:gd name="connsiteX21" fmla="*/ 1296871 w 5139144"/>
                <a:gd name="connsiteY21" fmla="*/ 2640676 h 3245035"/>
                <a:gd name="connsiteX22" fmla="*/ 1247922 w 5139144"/>
                <a:gd name="connsiteY22" fmla="*/ 2602051 h 3245035"/>
                <a:gd name="connsiteX23" fmla="*/ 1096170 w 5139144"/>
                <a:gd name="connsiteY23" fmla="*/ 2428666 h 3245035"/>
                <a:gd name="connsiteX24" fmla="*/ 865669 w 5139144"/>
                <a:gd name="connsiteY24" fmla="*/ 1809488 h 3245035"/>
                <a:gd name="connsiteX25" fmla="*/ 866978 w 5139144"/>
                <a:gd name="connsiteY25" fmla="*/ 1730205 h 3245035"/>
                <a:gd name="connsiteX26" fmla="*/ 864775 w 5139144"/>
                <a:gd name="connsiteY26" fmla="*/ 1731805 h 3245035"/>
                <a:gd name="connsiteX27" fmla="*/ 494550 w 5139144"/>
                <a:gd name="connsiteY27" fmla="*/ 1090556 h 3245035"/>
                <a:gd name="connsiteX28" fmla="*/ 494550 w 5139144"/>
                <a:gd name="connsiteY28" fmla="*/ 1090555 h 3245035"/>
                <a:gd name="connsiteX29" fmla="*/ 495194 w 5139144"/>
                <a:gd name="connsiteY29" fmla="*/ 1090267 h 3245035"/>
                <a:gd name="connsiteX30" fmla="*/ 3428 w 5139144"/>
                <a:gd name="connsiteY30" fmla="*/ 608662 h 3245035"/>
                <a:gd name="connsiteX31" fmla="*/ 752575 w 5139144"/>
                <a:gd name="connsiteY31" fmla="*/ 9 h 32450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5139144" h="3245035">
                  <a:moveTo>
                    <a:pt x="752575" y="9"/>
                  </a:moveTo>
                  <a:cubicBezTo>
                    <a:pt x="1288646" y="2338"/>
                    <a:pt x="1421243" y="411145"/>
                    <a:pt x="1519639" y="765510"/>
                  </a:cubicBezTo>
                  <a:cubicBezTo>
                    <a:pt x="1611885" y="1097727"/>
                    <a:pt x="2412958" y="1816090"/>
                    <a:pt x="3106218" y="2138638"/>
                  </a:cubicBezTo>
                  <a:lnTo>
                    <a:pt x="3233945" y="2193656"/>
                  </a:lnTo>
                  <a:lnTo>
                    <a:pt x="3302969" y="2177325"/>
                  </a:lnTo>
                  <a:cubicBezTo>
                    <a:pt x="3787159" y="2066603"/>
                    <a:pt x="5003625" y="1832082"/>
                    <a:pt x="5024301" y="1914840"/>
                  </a:cubicBezTo>
                  <a:cubicBezTo>
                    <a:pt x="5029073" y="1933937"/>
                    <a:pt x="4970757" y="1968663"/>
                    <a:pt x="4872271" y="2012474"/>
                  </a:cubicBezTo>
                  <a:lnTo>
                    <a:pt x="4865182" y="2015449"/>
                  </a:lnTo>
                  <a:lnTo>
                    <a:pt x="4943773" y="2009619"/>
                  </a:lnTo>
                  <a:cubicBezTo>
                    <a:pt x="5059953" y="2003106"/>
                    <a:pt x="5133414" y="2008473"/>
                    <a:pt x="5138818" y="2031139"/>
                  </a:cubicBezTo>
                  <a:cubicBezTo>
                    <a:pt x="5158635" y="2114246"/>
                    <a:pt x="4271789" y="2410161"/>
                    <a:pt x="3685271" y="2585286"/>
                  </a:cubicBezTo>
                  <a:lnTo>
                    <a:pt x="3589012" y="2613551"/>
                  </a:lnTo>
                  <a:lnTo>
                    <a:pt x="3554583" y="2683744"/>
                  </a:lnTo>
                  <a:cubicBezTo>
                    <a:pt x="3444143" y="2840515"/>
                    <a:pt x="3209891" y="2957981"/>
                    <a:pt x="2912046" y="3011689"/>
                  </a:cubicBezTo>
                  <a:lnTo>
                    <a:pt x="2872093" y="3016930"/>
                  </a:lnTo>
                  <a:lnTo>
                    <a:pt x="2872697" y="3022712"/>
                  </a:lnTo>
                  <a:cubicBezTo>
                    <a:pt x="2866413" y="3127757"/>
                    <a:pt x="2809340" y="3215575"/>
                    <a:pt x="2721688" y="3239062"/>
                  </a:cubicBezTo>
                  <a:cubicBezTo>
                    <a:pt x="2634036" y="3262548"/>
                    <a:pt x="2540700" y="3215032"/>
                    <a:pt x="2482735" y="3127202"/>
                  </a:cubicBezTo>
                  <a:lnTo>
                    <a:pt x="2443859" y="3040025"/>
                  </a:lnTo>
                  <a:lnTo>
                    <a:pt x="2320255" y="3034226"/>
                  </a:lnTo>
                  <a:cubicBezTo>
                    <a:pt x="1890572" y="2995702"/>
                    <a:pt x="1521776" y="2849744"/>
                    <a:pt x="1313346" y="2659353"/>
                  </a:cubicBezTo>
                  <a:lnTo>
                    <a:pt x="1296871" y="2640676"/>
                  </a:lnTo>
                  <a:lnTo>
                    <a:pt x="1247922" y="2602051"/>
                  </a:lnTo>
                  <a:cubicBezTo>
                    <a:pt x="1193235" y="2550157"/>
                    <a:pt x="1142315" y="2492291"/>
                    <a:pt x="1096170" y="2428666"/>
                  </a:cubicBezTo>
                  <a:cubicBezTo>
                    <a:pt x="957733" y="2237786"/>
                    <a:pt x="881926" y="2022166"/>
                    <a:pt x="865669" y="1809488"/>
                  </a:cubicBezTo>
                  <a:cubicBezTo>
                    <a:pt x="866106" y="1783060"/>
                    <a:pt x="866541" y="1756633"/>
                    <a:pt x="866978" y="1730205"/>
                  </a:cubicBezTo>
                  <a:lnTo>
                    <a:pt x="864775" y="1731805"/>
                  </a:lnTo>
                  <a:cubicBezTo>
                    <a:pt x="838159" y="1475989"/>
                    <a:pt x="702784" y="1241515"/>
                    <a:pt x="494550" y="1090556"/>
                  </a:cubicBezTo>
                  <a:lnTo>
                    <a:pt x="494550" y="1090555"/>
                  </a:lnTo>
                  <a:lnTo>
                    <a:pt x="495194" y="1090267"/>
                  </a:lnTo>
                  <a:cubicBezTo>
                    <a:pt x="331272" y="929733"/>
                    <a:pt x="-39469" y="790372"/>
                    <a:pt x="3428" y="608662"/>
                  </a:cubicBezTo>
                  <a:cubicBezTo>
                    <a:pt x="46325" y="426953"/>
                    <a:pt x="216505" y="-2321"/>
                    <a:pt x="752575" y="9"/>
                  </a:cubicBez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285750" indent="-285750" algn="ctr">
                <a:buFont typeface="Arial" panose="020B0604020202020204" pitchFamily="34" charset="0"/>
                <a:buChar char="•"/>
              </a:pPr>
              <a:endParaRPr kumimoji="1" lang="ja-JP" altLang="en-US"/>
            </a:p>
          </p:txBody>
        </p:sp>
        <p:sp>
          <p:nvSpPr>
            <p:cNvPr id="168" name="フリーフォーム: 図形 167">
              <a:extLst>
                <a:ext uri="{FF2B5EF4-FFF2-40B4-BE49-F238E27FC236}">
                  <a16:creationId xmlns:a16="http://schemas.microsoft.com/office/drawing/2014/main" id="{7AA5F4A3-694C-4740-AD6E-0FB22DBA88F0}"/>
                </a:ext>
              </a:extLst>
            </p:cNvPr>
            <p:cNvSpPr/>
            <p:nvPr/>
          </p:nvSpPr>
          <p:spPr>
            <a:xfrm>
              <a:off x="739738" y="1715298"/>
              <a:ext cx="606025" cy="137313"/>
            </a:xfrm>
            <a:custGeom>
              <a:avLst/>
              <a:gdLst>
                <a:gd name="connsiteX0" fmla="*/ 0 w 547006"/>
                <a:gd name="connsiteY0" fmla="*/ 0 h 100273"/>
                <a:gd name="connsiteX1" fmla="*/ 524694 w 547006"/>
                <a:gd name="connsiteY1" fmla="*/ 12633 h 100273"/>
                <a:gd name="connsiteX2" fmla="*/ 547006 w 547006"/>
                <a:gd name="connsiteY2" fmla="*/ 12367 h 100273"/>
                <a:gd name="connsiteX3" fmla="*/ 529294 w 547006"/>
                <a:gd name="connsiteY3" fmla="*/ 45000 h 100273"/>
                <a:gd name="connsiteX4" fmla="*/ 483689 w 547006"/>
                <a:gd name="connsiteY4" fmla="*/ 100273 h 100273"/>
                <a:gd name="connsiteX5" fmla="*/ 418950 w 547006"/>
                <a:gd name="connsiteY5" fmla="*/ 99016 h 100273"/>
                <a:gd name="connsiteX6" fmla="*/ 0 w 547006"/>
                <a:gd name="connsiteY6" fmla="*/ 0 h 100273"/>
                <a:gd name="connsiteX0" fmla="*/ 0 w 659489"/>
                <a:gd name="connsiteY0" fmla="*/ 0 h 110647"/>
                <a:gd name="connsiteX1" fmla="*/ 524694 w 659489"/>
                <a:gd name="connsiteY1" fmla="*/ 12633 h 110647"/>
                <a:gd name="connsiteX2" fmla="*/ 547006 w 659489"/>
                <a:gd name="connsiteY2" fmla="*/ 12367 h 110647"/>
                <a:gd name="connsiteX3" fmla="*/ 529294 w 659489"/>
                <a:gd name="connsiteY3" fmla="*/ 45000 h 110647"/>
                <a:gd name="connsiteX4" fmla="*/ 659489 w 659489"/>
                <a:gd name="connsiteY4" fmla="*/ 110647 h 110647"/>
                <a:gd name="connsiteX5" fmla="*/ 418950 w 659489"/>
                <a:gd name="connsiteY5" fmla="*/ 99016 h 110647"/>
                <a:gd name="connsiteX6" fmla="*/ 0 w 659489"/>
                <a:gd name="connsiteY6" fmla="*/ 0 h 110647"/>
                <a:gd name="connsiteX0" fmla="*/ 0 w 677189"/>
                <a:gd name="connsiteY0" fmla="*/ 0 h 110647"/>
                <a:gd name="connsiteX1" fmla="*/ 524694 w 677189"/>
                <a:gd name="connsiteY1" fmla="*/ 12633 h 110647"/>
                <a:gd name="connsiteX2" fmla="*/ 547006 w 677189"/>
                <a:gd name="connsiteY2" fmla="*/ 12367 h 110647"/>
                <a:gd name="connsiteX3" fmla="*/ 677189 w 677189"/>
                <a:gd name="connsiteY3" fmla="*/ 39813 h 110647"/>
                <a:gd name="connsiteX4" fmla="*/ 659489 w 677189"/>
                <a:gd name="connsiteY4" fmla="*/ 110647 h 110647"/>
                <a:gd name="connsiteX5" fmla="*/ 418950 w 677189"/>
                <a:gd name="connsiteY5" fmla="*/ 99016 h 110647"/>
                <a:gd name="connsiteX6" fmla="*/ 0 w 677189"/>
                <a:gd name="connsiteY6" fmla="*/ 0 h 110647"/>
                <a:gd name="connsiteX0" fmla="*/ 0 w 682540"/>
                <a:gd name="connsiteY0" fmla="*/ 0 h 110647"/>
                <a:gd name="connsiteX1" fmla="*/ 524694 w 682540"/>
                <a:gd name="connsiteY1" fmla="*/ 12633 h 110647"/>
                <a:gd name="connsiteX2" fmla="*/ 547006 w 682540"/>
                <a:gd name="connsiteY2" fmla="*/ 12367 h 110647"/>
                <a:gd name="connsiteX3" fmla="*/ 677189 w 682540"/>
                <a:gd name="connsiteY3" fmla="*/ 39813 h 110647"/>
                <a:gd name="connsiteX4" fmla="*/ 659489 w 682540"/>
                <a:gd name="connsiteY4" fmla="*/ 110647 h 110647"/>
                <a:gd name="connsiteX5" fmla="*/ 418950 w 682540"/>
                <a:gd name="connsiteY5" fmla="*/ 99016 h 110647"/>
                <a:gd name="connsiteX6" fmla="*/ 0 w 682540"/>
                <a:gd name="connsiteY6" fmla="*/ 0 h 110647"/>
                <a:gd name="connsiteX0" fmla="*/ 0 w 682540"/>
                <a:gd name="connsiteY0" fmla="*/ 5093 h 115740"/>
                <a:gd name="connsiteX1" fmla="*/ 547006 w 682540"/>
                <a:gd name="connsiteY1" fmla="*/ 17460 h 115740"/>
                <a:gd name="connsiteX2" fmla="*/ 677189 w 682540"/>
                <a:gd name="connsiteY2" fmla="*/ 44906 h 115740"/>
                <a:gd name="connsiteX3" fmla="*/ 659489 w 682540"/>
                <a:gd name="connsiteY3" fmla="*/ 115740 h 115740"/>
                <a:gd name="connsiteX4" fmla="*/ 418950 w 682540"/>
                <a:gd name="connsiteY4" fmla="*/ 104109 h 115740"/>
                <a:gd name="connsiteX5" fmla="*/ 0 w 682540"/>
                <a:gd name="connsiteY5" fmla="*/ 5093 h 115740"/>
                <a:gd name="connsiteX0" fmla="*/ 0 w 661596"/>
                <a:gd name="connsiteY0" fmla="*/ 5093 h 115740"/>
                <a:gd name="connsiteX1" fmla="*/ 547006 w 661596"/>
                <a:gd name="connsiteY1" fmla="*/ 17460 h 115740"/>
                <a:gd name="connsiteX2" fmla="*/ 641611 w 661596"/>
                <a:gd name="connsiteY2" fmla="*/ 52687 h 115740"/>
                <a:gd name="connsiteX3" fmla="*/ 659489 w 661596"/>
                <a:gd name="connsiteY3" fmla="*/ 115740 h 115740"/>
                <a:gd name="connsiteX4" fmla="*/ 418950 w 661596"/>
                <a:gd name="connsiteY4" fmla="*/ 104109 h 115740"/>
                <a:gd name="connsiteX5" fmla="*/ 0 w 661596"/>
                <a:gd name="connsiteY5" fmla="*/ 5093 h 115740"/>
                <a:gd name="connsiteX0" fmla="*/ 0 w 661596"/>
                <a:gd name="connsiteY0" fmla="*/ 3964 h 114611"/>
                <a:gd name="connsiteX1" fmla="*/ 547006 w 661596"/>
                <a:gd name="connsiteY1" fmla="*/ 16331 h 114611"/>
                <a:gd name="connsiteX2" fmla="*/ 641611 w 661596"/>
                <a:gd name="connsiteY2" fmla="*/ 51558 h 114611"/>
                <a:gd name="connsiteX3" fmla="*/ 659489 w 661596"/>
                <a:gd name="connsiteY3" fmla="*/ 114611 h 114611"/>
                <a:gd name="connsiteX4" fmla="*/ 418950 w 661596"/>
                <a:gd name="connsiteY4" fmla="*/ 102980 h 114611"/>
                <a:gd name="connsiteX5" fmla="*/ 0 w 661596"/>
                <a:gd name="connsiteY5" fmla="*/ 3964 h 114611"/>
                <a:gd name="connsiteX0" fmla="*/ 0 w 649039"/>
                <a:gd name="connsiteY0" fmla="*/ 17638 h 99108"/>
                <a:gd name="connsiteX1" fmla="*/ 534449 w 649039"/>
                <a:gd name="connsiteY1" fmla="*/ 828 h 99108"/>
                <a:gd name="connsiteX2" fmla="*/ 629054 w 649039"/>
                <a:gd name="connsiteY2" fmla="*/ 36055 h 99108"/>
                <a:gd name="connsiteX3" fmla="*/ 646932 w 649039"/>
                <a:gd name="connsiteY3" fmla="*/ 99108 h 99108"/>
                <a:gd name="connsiteX4" fmla="*/ 406393 w 649039"/>
                <a:gd name="connsiteY4" fmla="*/ 87477 h 99108"/>
                <a:gd name="connsiteX5" fmla="*/ 0 w 649039"/>
                <a:gd name="connsiteY5" fmla="*/ 17638 h 99108"/>
                <a:gd name="connsiteX0" fmla="*/ 0 w 649039"/>
                <a:gd name="connsiteY0" fmla="*/ 17074 h 98544"/>
                <a:gd name="connsiteX1" fmla="*/ 534449 w 649039"/>
                <a:gd name="connsiteY1" fmla="*/ 264 h 98544"/>
                <a:gd name="connsiteX2" fmla="*/ 629054 w 649039"/>
                <a:gd name="connsiteY2" fmla="*/ 35491 h 98544"/>
                <a:gd name="connsiteX3" fmla="*/ 646932 w 649039"/>
                <a:gd name="connsiteY3" fmla="*/ 98544 h 98544"/>
                <a:gd name="connsiteX4" fmla="*/ 406393 w 649039"/>
                <a:gd name="connsiteY4" fmla="*/ 86913 h 98544"/>
                <a:gd name="connsiteX5" fmla="*/ 0 w 649039"/>
                <a:gd name="connsiteY5" fmla="*/ 17074 h 98544"/>
                <a:gd name="connsiteX0" fmla="*/ 0 w 653054"/>
                <a:gd name="connsiteY0" fmla="*/ 16927 h 98397"/>
                <a:gd name="connsiteX1" fmla="*/ 534449 w 653054"/>
                <a:gd name="connsiteY1" fmla="*/ 117 h 98397"/>
                <a:gd name="connsiteX2" fmla="*/ 629054 w 653054"/>
                <a:gd name="connsiteY2" fmla="*/ 35344 h 98397"/>
                <a:gd name="connsiteX3" fmla="*/ 646932 w 653054"/>
                <a:gd name="connsiteY3" fmla="*/ 98397 h 98397"/>
                <a:gd name="connsiteX4" fmla="*/ 406393 w 653054"/>
                <a:gd name="connsiteY4" fmla="*/ 86766 h 98397"/>
                <a:gd name="connsiteX5" fmla="*/ 0 w 653054"/>
                <a:gd name="connsiteY5" fmla="*/ 16927 h 98397"/>
                <a:gd name="connsiteX0" fmla="*/ 0 w 721311"/>
                <a:gd name="connsiteY0" fmla="*/ 18614 h 100084"/>
                <a:gd name="connsiteX1" fmla="*/ 717832 w 721311"/>
                <a:gd name="connsiteY1" fmla="*/ 23 h 100084"/>
                <a:gd name="connsiteX2" fmla="*/ 629054 w 721311"/>
                <a:gd name="connsiteY2" fmla="*/ 37031 h 100084"/>
                <a:gd name="connsiteX3" fmla="*/ 646932 w 721311"/>
                <a:gd name="connsiteY3" fmla="*/ 100084 h 100084"/>
                <a:gd name="connsiteX4" fmla="*/ 406393 w 721311"/>
                <a:gd name="connsiteY4" fmla="*/ 88453 h 100084"/>
                <a:gd name="connsiteX5" fmla="*/ 0 w 721311"/>
                <a:gd name="connsiteY5" fmla="*/ 18614 h 100084"/>
                <a:gd name="connsiteX0" fmla="*/ 0 w 822375"/>
                <a:gd name="connsiteY0" fmla="*/ 18609 h 100079"/>
                <a:gd name="connsiteX1" fmla="*/ 717832 w 822375"/>
                <a:gd name="connsiteY1" fmla="*/ 18 h 100079"/>
                <a:gd name="connsiteX2" fmla="*/ 629054 w 822375"/>
                <a:gd name="connsiteY2" fmla="*/ 37026 h 100079"/>
                <a:gd name="connsiteX3" fmla="*/ 822329 w 822375"/>
                <a:gd name="connsiteY3" fmla="*/ 53787 h 100079"/>
                <a:gd name="connsiteX4" fmla="*/ 646932 w 822375"/>
                <a:gd name="connsiteY4" fmla="*/ 100079 h 100079"/>
                <a:gd name="connsiteX5" fmla="*/ 406393 w 822375"/>
                <a:gd name="connsiteY5" fmla="*/ 88448 h 100079"/>
                <a:gd name="connsiteX6" fmla="*/ 0 w 822375"/>
                <a:gd name="connsiteY6" fmla="*/ 18609 h 100079"/>
                <a:gd name="connsiteX0" fmla="*/ 0 w 721311"/>
                <a:gd name="connsiteY0" fmla="*/ 18614 h 100084"/>
                <a:gd name="connsiteX1" fmla="*/ 717832 w 721311"/>
                <a:gd name="connsiteY1" fmla="*/ 23 h 100084"/>
                <a:gd name="connsiteX2" fmla="*/ 629054 w 721311"/>
                <a:gd name="connsiteY2" fmla="*/ 37031 h 100084"/>
                <a:gd name="connsiteX3" fmla="*/ 646932 w 721311"/>
                <a:gd name="connsiteY3" fmla="*/ 100084 h 100084"/>
                <a:gd name="connsiteX4" fmla="*/ 406393 w 721311"/>
                <a:gd name="connsiteY4" fmla="*/ 88453 h 100084"/>
                <a:gd name="connsiteX5" fmla="*/ 0 w 721311"/>
                <a:gd name="connsiteY5" fmla="*/ 18614 h 100084"/>
                <a:gd name="connsiteX0" fmla="*/ 0 w 809828"/>
                <a:gd name="connsiteY0" fmla="*/ 20476 h 101946"/>
                <a:gd name="connsiteX1" fmla="*/ 717832 w 809828"/>
                <a:gd name="connsiteY1" fmla="*/ 1885 h 101946"/>
                <a:gd name="connsiteX2" fmla="*/ 792686 w 809828"/>
                <a:gd name="connsiteY2" fmla="*/ 58478 h 101946"/>
                <a:gd name="connsiteX3" fmla="*/ 646932 w 809828"/>
                <a:gd name="connsiteY3" fmla="*/ 101946 h 101946"/>
                <a:gd name="connsiteX4" fmla="*/ 406393 w 809828"/>
                <a:gd name="connsiteY4" fmla="*/ 90315 h 101946"/>
                <a:gd name="connsiteX5" fmla="*/ 0 w 809828"/>
                <a:gd name="connsiteY5" fmla="*/ 20476 h 101946"/>
                <a:gd name="connsiteX0" fmla="*/ 0 w 801899"/>
                <a:gd name="connsiteY0" fmla="*/ 20476 h 101946"/>
                <a:gd name="connsiteX1" fmla="*/ 717832 w 801899"/>
                <a:gd name="connsiteY1" fmla="*/ 1885 h 101946"/>
                <a:gd name="connsiteX2" fmla="*/ 792686 w 801899"/>
                <a:gd name="connsiteY2" fmla="*/ 58478 h 101946"/>
                <a:gd name="connsiteX3" fmla="*/ 646932 w 801899"/>
                <a:gd name="connsiteY3" fmla="*/ 101946 h 101946"/>
                <a:gd name="connsiteX4" fmla="*/ 406393 w 801899"/>
                <a:gd name="connsiteY4" fmla="*/ 90315 h 101946"/>
                <a:gd name="connsiteX5" fmla="*/ 0 w 801899"/>
                <a:gd name="connsiteY5" fmla="*/ 20476 h 101946"/>
                <a:gd name="connsiteX0" fmla="*/ 0 w 793071"/>
                <a:gd name="connsiteY0" fmla="*/ 18942 h 100412"/>
                <a:gd name="connsiteX1" fmla="*/ 717832 w 793071"/>
                <a:gd name="connsiteY1" fmla="*/ 351 h 100412"/>
                <a:gd name="connsiteX2" fmla="*/ 792686 w 793071"/>
                <a:gd name="connsiteY2" fmla="*/ 56944 h 100412"/>
                <a:gd name="connsiteX3" fmla="*/ 646932 w 793071"/>
                <a:gd name="connsiteY3" fmla="*/ 100412 h 100412"/>
                <a:gd name="connsiteX4" fmla="*/ 406393 w 793071"/>
                <a:gd name="connsiteY4" fmla="*/ 88781 h 100412"/>
                <a:gd name="connsiteX5" fmla="*/ 0 w 793071"/>
                <a:gd name="connsiteY5" fmla="*/ 18942 h 100412"/>
                <a:gd name="connsiteX0" fmla="*/ 0 w 793071"/>
                <a:gd name="connsiteY0" fmla="*/ 18605 h 100075"/>
                <a:gd name="connsiteX1" fmla="*/ 717832 w 793071"/>
                <a:gd name="connsiteY1" fmla="*/ 14 h 100075"/>
                <a:gd name="connsiteX2" fmla="*/ 792686 w 793071"/>
                <a:gd name="connsiteY2" fmla="*/ 56607 h 100075"/>
                <a:gd name="connsiteX3" fmla="*/ 646932 w 793071"/>
                <a:gd name="connsiteY3" fmla="*/ 100075 h 100075"/>
                <a:gd name="connsiteX4" fmla="*/ 406393 w 793071"/>
                <a:gd name="connsiteY4" fmla="*/ 88444 h 100075"/>
                <a:gd name="connsiteX5" fmla="*/ 0 w 793071"/>
                <a:gd name="connsiteY5" fmla="*/ 18605 h 100075"/>
                <a:gd name="connsiteX0" fmla="*/ 0 w 797743"/>
                <a:gd name="connsiteY0" fmla="*/ 15043 h 96513"/>
                <a:gd name="connsiteX1" fmla="*/ 743224 w 797743"/>
                <a:gd name="connsiteY1" fmla="*/ 13 h 96513"/>
                <a:gd name="connsiteX2" fmla="*/ 792686 w 797743"/>
                <a:gd name="connsiteY2" fmla="*/ 53045 h 96513"/>
                <a:gd name="connsiteX3" fmla="*/ 646932 w 797743"/>
                <a:gd name="connsiteY3" fmla="*/ 96513 h 96513"/>
                <a:gd name="connsiteX4" fmla="*/ 406393 w 797743"/>
                <a:gd name="connsiteY4" fmla="*/ 84882 h 96513"/>
                <a:gd name="connsiteX5" fmla="*/ 0 w 797743"/>
                <a:gd name="connsiteY5" fmla="*/ 15043 h 96513"/>
                <a:gd name="connsiteX0" fmla="*/ 0 w 847748"/>
                <a:gd name="connsiteY0" fmla="*/ 17510 h 98980"/>
                <a:gd name="connsiteX1" fmla="*/ 743224 w 847748"/>
                <a:gd name="connsiteY1" fmla="*/ 2480 h 98980"/>
                <a:gd name="connsiteX2" fmla="*/ 832184 w 847748"/>
                <a:gd name="connsiteY2" fmla="*/ 57292 h 98980"/>
                <a:gd name="connsiteX3" fmla="*/ 646932 w 847748"/>
                <a:gd name="connsiteY3" fmla="*/ 98980 h 98980"/>
                <a:gd name="connsiteX4" fmla="*/ 406393 w 847748"/>
                <a:gd name="connsiteY4" fmla="*/ 87349 h 98980"/>
                <a:gd name="connsiteX5" fmla="*/ 0 w 847748"/>
                <a:gd name="connsiteY5" fmla="*/ 17510 h 98980"/>
                <a:gd name="connsiteX0" fmla="*/ 0 w 841685"/>
                <a:gd name="connsiteY0" fmla="*/ 17510 h 98980"/>
                <a:gd name="connsiteX1" fmla="*/ 743224 w 841685"/>
                <a:gd name="connsiteY1" fmla="*/ 2480 h 98980"/>
                <a:gd name="connsiteX2" fmla="*/ 832184 w 841685"/>
                <a:gd name="connsiteY2" fmla="*/ 57292 h 98980"/>
                <a:gd name="connsiteX3" fmla="*/ 646932 w 841685"/>
                <a:gd name="connsiteY3" fmla="*/ 98980 h 98980"/>
                <a:gd name="connsiteX4" fmla="*/ 406393 w 841685"/>
                <a:gd name="connsiteY4" fmla="*/ 87349 h 98980"/>
                <a:gd name="connsiteX5" fmla="*/ 0 w 841685"/>
                <a:gd name="connsiteY5" fmla="*/ 17510 h 98980"/>
                <a:gd name="connsiteX0" fmla="*/ 0 w 841686"/>
                <a:gd name="connsiteY0" fmla="*/ 17510 h 98980"/>
                <a:gd name="connsiteX1" fmla="*/ 743224 w 841686"/>
                <a:gd name="connsiteY1" fmla="*/ 2480 h 98980"/>
                <a:gd name="connsiteX2" fmla="*/ 832184 w 841686"/>
                <a:gd name="connsiteY2" fmla="*/ 57292 h 98980"/>
                <a:gd name="connsiteX3" fmla="*/ 646932 w 841686"/>
                <a:gd name="connsiteY3" fmla="*/ 98980 h 98980"/>
                <a:gd name="connsiteX4" fmla="*/ 389467 w 841686"/>
                <a:gd name="connsiteY4" fmla="*/ 74886 h 98980"/>
                <a:gd name="connsiteX5" fmla="*/ 0 w 841686"/>
                <a:gd name="connsiteY5" fmla="*/ 17510 h 98980"/>
                <a:gd name="connsiteX0" fmla="*/ 0 w 841686"/>
                <a:gd name="connsiteY0" fmla="*/ 17510 h 98980"/>
                <a:gd name="connsiteX1" fmla="*/ 743224 w 841686"/>
                <a:gd name="connsiteY1" fmla="*/ 2480 h 98980"/>
                <a:gd name="connsiteX2" fmla="*/ 832184 w 841686"/>
                <a:gd name="connsiteY2" fmla="*/ 57292 h 98980"/>
                <a:gd name="connsiteX3" fmla="*/ 646932 w 841686"/>
                <a:gd name="connsiteY3" fmla="*/ 98980 h 98980"/>
                <a:gd name="connsiteX4" fmla="*/ 389467 w 841686"/>
                <a:gd name="connsiteY4" fmla="*/ 74886 h 98980"/>
                <a:gd name="connsiteX5" fmla="*/ 0 w 841686"/>
                <a:gd name="connsiteY5" fmla="*/ 17510 h 98980"/>
                <a:gd name="connsiteX0" fmla="*/ 0 w 832218"/>
                <a:gd name="connsiteY0" fmla="*/ 17510 h 98980"/>
                <a:gd name="connsiteX1" fmla="*/ 743224 w 832218"/>
                <a:gd name="connsiteY1" fmla="*/ 2480 h 98980"/>
                <a:gd name="connsiteX2" fmla="*/ 832184 w 832218"/>
                <a:gd name="connsiteY2" fmla="*/ 57292 h 98980"/>
                <a:gd name="connsiteX3" fmla="*/ 646932 w 832218"/>
                <a:gd name="connsiteY3" fmla="*/ 98980 h 98980"/>
                <a:gd name="connsiteX4" fmla="*/ 389467 w 832218"/>
                <a:gd name="connsiteY4" fmla="*/ 74886 h 98980"/>
                <a:gd name="connsiteX5" fmla="*/ 0 w 832218"/>
                <a:gd name="connsiteY5" fmla="*/ 17510 h 98980"/>
                <a:gd name="connsiteX0" fmla="*/ 0 w 747364"/>
                <a:gd name="connsiteY0" fmla="*/ 17510 h 98980"/>
                <a:gd name="connsiteX1" fmla="*/ 743224 w 747364"/>
                <a:gd name="connsiteY1" fmla="*/ 2480 h 98980"/>
                <a:gd name="connsiteX2" fmla="*/ 736261 w 747364"/>
                <a:gd name="connsiteY2" fmla="*/ 51950 h 98980"/>
                <a:gd name="connsiteX3" fmla="*/ 646932 w 747364"/>
                <a:gd name="connsiteY3" fmla="*/ 98980 h 98980"/>
                <a:gd name="connsiteX4" fmla="*/ 389467 w 747364"/>
                <a:gd name="connsiteY4" fmla="*/ 74886 h 98980"/>
                <a:gd name="connsiteX5" fmla="*/ 0 w 747364"/>
                <a:gd name="connsiteY5" fmla="*/ 17510 h 98980"/>
                <a:gd name="connsiteX0" fmla="*/ 0 w 752323"/>
                <a:gd name="connsiteY0" fmla="*/ 17510 h 98980"/>
                <a:gd name="connsiteX1" fmla="*/ 743224 w 752323"/>
                <a:gd name="connsiteY1" fmla="*/ 2480 h 98980"/>
                <a:gd name="connsiteX2" fmla="*/ 736261 w 752323"/>
                <a:gd name="connsiteY2" fmla="*/ 51950 h 98980"/>
                <a:gd name="connsiteX3" fmla="*/ 646932 w 752323"/>
                <a:gd name="connsiteY3" fmla="*/ 98980 h 98980"/>
                <a:gd name="connsiteX4" fmla="*/ 389467 w 752323"/>
                <a:gd name="connsiteY4" fmla="*/ 74886 h 98980"/>
                <a:gd name="connsiteX5" fmla="*/ 0 w 752323"/>
                <a:gd name="connsiteY5" fmla="*/ 17510 h 98980"/>
                <a:gd name="connsiteX0" fmla="*/ 0 w 793191"/>
                <a:gd name="connsiteY0" fmla="*/ 10079 h 91549"/>
                <a:gd name="connsiteX1" fmla="*/ 791185 w 793191"/>
                <a:gd name="connsiteY1" fmla="*/ 5732 h 91549"/>
                <a:gd name="connsiteX2" fmla="*/ 736261 w 793191"/>
                <a:gd name="connsiteY2" fmla="*/ 44519 h 91549"/>
                <a:gd name="connsiteX3" fmla="*/ 646932 w 793191"/>
                <a:gd name="connsiteY3" fmla="*/ 91549 h 91549"/>
                <a:gd name="connsiteX4" fmla="*/ 389467 w 793191"/>
                <a:gd name="connsiteY4" fmla="*/ 67455 h 91549"/>
                <a:gd name="connsiteX5" fmla="*/ 0 w 793191"/>
                <a:gd name="connsiteY5" fmla="*/ 10079 h 91549"/>
                <a:gd name="connsiteX0" fmla="*/ 0 w 793730"/>
                <a:gd name="connsiteY0" fmla="*/ 10079 h 91549"/>
                <a:gd name="connsiteX1" fmla="*/ 791185 w 793730"/>
                <a:gd name="connsiteY1" fmla="*/ 5732 h 91549"/>
                <a:gd name="connsiteX2" fmla="*/ 747546 w 793730"/>
                <a:gd name="connsiteY2" fmla="*/ 58762 h 91549"/>
                <a:gd name="connsiteX3" fmla="*/ 646932 w 793730"/>
                <a:gd name="connsiteY3" fmla="*/ 91549 h 91549"/>
                <a:gd name="connsiteX4" fmla="*/ 389467 w 793730"/>
                <a:gd name="connsiteY4" fmla="*/ 67455 h 91549"/>
                <a:gd name="connsiteX5" fmla="*/ 0 w 793730"/>
                <a:gd name="connsiteY5" fmla="*/ 10079 h 91549"/>
                <a:gd name="connsiteX0" fmla="*/ 0 w 794306"/>
                <a:gd name="connsiteY0" fmla="*/ 10079 h 91549"/>
                <a:gd name="connsiteX1" fmla="*/ 791185 w 794306"/>
                <a:gd name="connsiteY1" fmla="*/ 5732 h 91549"/>
                <a:gd name="connsiteX2" fmla="*/ 747546 w 794306"/>
                <a:gd name="connsiteY2" fmla="*/ 58762 h 91549"/>
                <a:gd name="connsiteX3" fmla="*/ 646932 w 794306"/>
                <a:gd name="connsiteY3" fmla="*/ 91549 h 91549"/>
                <a:gd name="connsiteX4" fmla="*/ 389467 w 794306"/>
                <a:gd name="connsiteY4" fmla="*/ 67455 h 91549"/>
                <a:gd name="connsiteX5" fmla="*/ 0 w 794306"/>
                <a:gd name="connsiteY5" fmla="*/ 10079 h 91549"/>
                <a:gd name="connsiteX0" fmla="*/ 0 w 793282"/>
                <a:gd name="connsiteY0" fmla="*/ 10079 h 95615"/>
                <a:gd name="connsiteX1" fmla="*/ 791185 w 793282"/>
                <a:gd name="connsiteY1" fmla="*/ 5732 h 95615"/>
                <a:gd name="connsiteX2" fmla="*/ 747546 w 793282"/>
                <a:gd name="connsiteY2" fmla="*/ 58762 h 95615"/>
                <a:gd name="connsiteX3" fmla="*/ 703105 w 793282"/>
                <a:gd name="connsiteY3" fmla="*/ 95615 h 95615"/>
                <a:gd name="connsiteX4" fmla="*/ 389467 w 793282"/>
                <a:gd name="connsiteY4" fmla="*/ 67455 h 95615"/>
                <a:gd name="connsiteX5" fmla="*/ 0 w 793282"/>
                <a:gd name="connsiteY5" fmla="*/ 10079 h 95615"/>
                <a:gd name="connsiteX0" fmla="*/ 0 w 794220"/>
                <a:gd name="connsiteY0" fmla="*/ 10079 h 95615"/>
                <a:gd name="connsiteX1" fmla="*/ 791185 w 794220"/>
                <a:gd name="connsiteY1" fmla="*/ 5732 h 95615"/>
                <a:gd name="connsiteX2" fmla="*/ 763149 w 794220"/>
                <a:gd name="connsiteY2" fmla="*/ 58762 h 95615"/>
                <a:gd name="connsiteX3" fmla="*/ 703105 w 794220"/>
                <a:gd name="connsiteY3" fmla="*/ 95615 h 95615"/>
                <a:gd name="connsiteX4" fmla="*/ 389467 w 794220"/>
                <a:gd name="connsiteY4" fmla="*/ 67455 h 95615"/>
                <a:gd name="connsiteX5" fmla="*/ 0 w 794220"/>
                <a:gd name="connsiteY5" fmla="*/ 10079 h 95615"/>
                <a:gd name="connsiteX0" fmla="*/ 0 w 794220"/>
                <a:gd name="connsiteY0" fmla="*/ 10079 h 95615"/>
                <a:gd name="connsiteX1" fmla="*/ 791185 w 794220"/>
                <a:gd name="connsiteY1" fmla="*/ 5732 h 95615"/>
                <a:gd name="connsiteX2" fmla="*/ 763149 w 794220"/>
                <a:gd name="connsiteY2" fmla="*/ 58762 h 95615"/>
                <a:gd name="connsiteX3" fmla="*/ 703105 w 794220"/>
                <a:gd name="connsiteY3" fmla="*/ 95615 h 95615"/>
                <a:gd name="connsiteX4" fmla="*/ 389467 w 794220"/>
                <a:gd name="connsiteY4" fmla="*/ 67455 h 95615"/>
                <a:gd name="connsiteX5" fmla="*/ 0 w 794220"/>
                <a:gd name="connsiteY5" fmla="*/ 10079 h 95615"/>
                <a:gd name="connsiteX0" fmla="*/ 0 w 794220"/>
                <a:gd name="connsiteY0" fmla="*/ 25552 h 111088"/>
                <a:gd name="connsiteX1" fmla="*/ 791185 w 794220"/>
                <a:gd name="connsiteY1" fmla="*/ 21205 h 111088"/>
                <a:gd name="connsiteX2" fmla="*/ 763149 w 794220"/>
                <a:gd name="connsiteY2" fmla="*/ 74235 h 111088"/>
                <a:gd name="connsiteX3" fmla="*/ 703105 w 794220"/>
                <a:gd name="connsiteY3" fmla="*/ 111088 h 111088"/>
                <a:gd name="connsiteX4" fmla="*/ 389467 w 794220"/>
                <a:gd name="connsiteY4" fmla="*/ 82928 h 111088"/>
                <a:gd name="connsiteX5" fmla="*/ 0 w 794220"/>
                <a:gd name="connsiteY5" fmla="*/ 25552 h 111088"/>
                <a:gd name="connsiteX0" fmla="*/ 0 w 794220"/>
                <a:gd name="connsiteY0" fmla="*/ 31699 h 117235"/>
                <a:gd name="connsiteX1" fmla="*/ 791185 w 794220"/>
                <a:gd name="connsiteY1" fmla="*/ 27352 h 117235"/>
                <a:gd name="connsiteX2" fmla="*/ 763149 w 794220"/>
                <a:gd name="connsiteY2" fmla="*/ 80382 h 117235"/>
                <a:gd name="connsiteX3" fmla="*/ 703105 w 794220"/>
                <a:gd name="connsiteY3" fmla="*/ 117235 h 117235"/>
                <a:gd name="connsiteX4" fmla="*/ 389467 w 794220"/>
                <a:gd name="connsiteY4" fmla="*/ 89075 h 117235"/>
                <a:gd name="connsiteX5" fmla="*/ 0 w 794220"/>
                <a:gd name="connsiteY5" fmla="*/ 31699 h 1172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94220" h="117235">
                  <a:moveTo>
                    <a:pt x="0" y="31699"/>
                  </a:moveTo>
                  <a:cubicBezTo>
                    <a:pt x="439520" y="-19337"/>
                    <a:pt x="452761" y="392"/>
                    <a:pt x="791185" y="27352"/>
                  </a:cubicBezTo>
                  <a:cubicBezTo>
                    <a:pt x="802926" y="46445"/>
                    <a:pt x="777829" y="65402"/>
                    <a:pt x="763149" y="80382"/>
                  </a:cubicBezTo>
                  <a:cubicBezTo>
                    <a:pt x="748469" y="95362"/>
                    <a:pt x="740215" y="108665"/>
                    <a:pt x="703105" y="117235"/>
                  </a:cubicBezTo>
                  <a:cubicBezTo>
                    <a:pt x="681525" y="116816"/>
                    <a:pt x="519134" y="97232"/>
                    <a:pt x="389467" y="89075"/>
                  </a:cubicBezTo>
                  <a:cubicBezTo>
                    <a:pt x="259800" y="80918"/>
                    <a:pt x="0" y="80541"/>
                    <a:pt x="0" y="31699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69" name="フリーフォーム: 図形 168">
              <a:extLst>
                <a:ext uri="{FF2B5EF4-FFF2-40B4-BE49-F238E27FC236}">
                  <a16:creationId xmlns:a16="http://schemas.microsoft.com/office/drawing/2014/main" id="{60A143AC-A288-46B4-952E-1D369A5890D8}"/>
                </a:ext>
              </a:extLst>
            </p:cNvPr>
            <p:cNvSpPr/>
            <p:nvPr/>
          </p:nvSpPr>
          <p:spPr>
            <a:xfrm>
              <a:off x="675401" y="1547813"/>
              <a:ext cx="670428" cy="225796"/>
            </a:xfrm>
            <a:custGeom>
              <a:avLst/>
              <a:gdLst>
                <a:gd name="connsiteX0" fmla="*/ 527971 w 682419"/>
                <a:gd name="connsiteY0" fmla="*/ 0 h 215868"/>
                <a:gd name="connsiteX1" fmla="*/ 531230 w 682419"/>
                <a:gd name="connsiteY1" fmla="*/ 45173 h 215868"/>
                <a:gd name="connsiteX2" fmla="*/ 678392 w 682419"/>
                <a:gd name="connsiteY2" fmla="*/ 188637 h 215868"/>
                <a:gd name="connsiteX3" fmla="*/ 682419 w 682419"/>
                <a:gd name="connsiteY3" fmla="*/ 190508 h 215868"/>
                <a:gd name="connsiteX4" fmla="*/ 596997 w 682419"/>
                <a:gd name="connsiteY4" fmla="*/ 188566 h 215868"/>
                <a:gd name="connsiteX5" fmla="*/ 1 w 682419"/>
                <a:gd name="connsiteY5" fmla="*/ 215868 h 215868"/>
                <a:gd name="connsiteX6" fmla="*/ 0 w 682419"/>
                <a:gd name="connsiteY6" fmla="*/ 215868 h 215868"/>
                <a:gd name="connsiteX7" fmla="*/ 476682 w 682419"/>
                <a:gd name="connsiteY7" fmla="*/ 1891 h 215868"/>
                <a:gd name="connsiteX0" fmla="*/ 527971 w 682419"/>
                <a:gd name="connsiteY0" fmla="*/ 0 h 215868"/>
                <a:gd name="connsiteX1" fmla="*/ 553099 w 682419"/>
                <a:gd name="connsiteY1" fmla="*/ 100201 h 215868"/>
                <a:gd name="connsiteX2" fmla="*/ 678392 w 682419"/>
                <a:gd name="connsiteY2" fmla="*/ 188637 h 215868"/>
                <a:gd name="connsiteX3" fmla="*/ 682419 w 682419"/>
                <a:gd name="connsiteY3" fmla="*/ 190508 h 215868"/>
                <a:gd name="connsiteX4" fmla="*/ 596997 w 682419"/>
                <a:gd name="connsiteY4" fmla="*/ 188566 h 215868"/>
                <a:gd name="connsiteX5" fmla="*/ 1 w 682419"/>
                <a:gd name="connsiteY5" fmla="*/ 215868 h 215868"/>
                <a:gd name="connsiteX6" fmla="*/ 0 w 682419"/>
                <a:gd name="connsiteY6" fmla="*/ 215868 h 215868"/>
                <a:gd name="connsiteX7" fmla="*/ 476682 w 682419"/>
                <a:gd name="connsiteY7" fmla="*/ 1891 h 215868"/>
                <a:gd name="connsiteX8" fmla="*/ 527971 w 682419"/>
                <a:gd name="connsiteY8" fmla="*/ 0 h 215868"/>
                <a:gd name="connsiteX0" fmla="*/ 527971 w 682419"/>
                <a:gd name="connsiteY0" fmla="*/ 0 h 215868"/>
                <a:gd name="connsiteX1" fmla="*/ 553099 w 682419"/>
                <a:gd name="connsiteY1" fmla="*/ 100201 h 215868"/>
                <a:gd name="connsiteX2" fmla="*/ 678392 w 682419"/>
                <a:gd name="connsiteY2" fmla="*/ 188637 h 215868"/>
                <a:gd name="connsiteX3" fmla="*/ 682419 w 682419"/>
                <a:gd name="connsiteY3" fmla="*/ 190508 h 215868"/>
                <a:gd name="connsiteX4" fmla="*/ 596997 w 682419"/>
                <a:gd name="connsiteY4" fmla="*/ 188566 h 215868"/>
                <a:gd name="connsiteX5" fmla="*/ 1 w 682419"/>
                <a:gd name="connsiteY5" fmla="*/ 215868 h 215868"/>
                <a:gd name="connsiteX6" fmla="*/ 0 w 682419"/>
                <a:gd name="connsiteY6" fmla="*/ 215868 h 215868"/>
                <a:gd name="connsiteX7" fmla="*/ 476682 w 682419"/>
                <a:gd name="connsiteY7" fmla="*/ 1891 h 215868"/>
                <a:gd name="connsiteX8" fmla="*/ 527971 w 682419"/>
                <a:gd name="connsiteY8" fmla="*/ 0 h 215868"/>
                <a:gd name="connsiteX0" fmla="*/ 527971 w 682419"/>
                <a:gd name="connsiteY0" fmla="*/ 0 h 215868"/>
                <a:gd name="connsiteX1" fmla="*/ 553099 w 682419"/>
                <a:gd name="connsiteY1" fmla="*/ 100201 h 215868"/>
                <a:gd name="connsiteX2" fmla="*/ 678392 w 682419"/>
                <a:gd name="connsiteY2" fmla="*/ 188637 h 215868"/>
                <a:gd name="connsiteX3" fmla="*/ 682419 w 682419"/>
                <a:gd name="connsiteY3" fmla="*/ 190508 h 215868"/>
                <a:gd name="connsiteX4" fmla="*/ 596997 w 682419"/>
                <a:gd name="connsiteY4" fmla="*/ 188566 h 215868"/>
                <a:gd name="connsiteX5" fmla="*/ 1 w 682419"/>
                <a:gd name="connsiteY5" fmla="*/ 215868 h 215868"/>
                <a:gd name="connsiteX6" fmla="*/ 0 w 682419"/>
                <a:gd name="connsiteY6" fmla="*/ 215868 h 215868"/>
                <a:gd name="connsiteX7" fmla="*/ 476682 w 682419"/>
                <a:gd name="connsiteY7" fmla="*/ 1891 h 215868"/>
                <a:gd name="connsiteX8" fmla="*/ 527971 w 682419"/>
                <a:gd name="connsiteY8" fmla="*/ 0 h 215868"/>
                <a:gd name="connsiteX0" fmla="*/ 527971 w 682419"/>
                <a:gd name="connsiteY0" fmla="*/ 0 h 215868"/>
                <a:gd name="connsiteX1" fmla="*/ 553099 w 682419"/>
                <a:gd name="connsiteY1" fmla="*/ 100201 h 215868"/>
                <a:gd name="connsiteX2" fmla="*/ 678392 w 682419"/>
                <a:gd name="connsiteY2" fmla="*/ 188637 h 215868"/>
                <a:gd name="connsiteX3" fmla="*/ 682419 w 682419"/>
                <a:gd name="connsiteY3" fmla="*/ 190508 h 215868"/>
                <a:gd name="connsiteX4" fmla="*/ 407937 w 682419"/>
                <a:gd name="connsiteY4" fmla="*/ 177183 h 215868"/>
                <a:gd name="connsiteX5" fmla="*/ 1 w 682419"/>
                <a:gd name="connsiteY5" fmla="*/ 215868 h 215868"/>
                <a:gd name="connsiteX6" fmla="*/ 0 w 682419"/>
                <a:gd name="connsiteY6" fmla="*/ 215868 h 215868"/>
                <a:gd name="connsiteX7" fmla="*/ 476682 w 682419"/>
                <a:gd name="connsiteY7" fmla="*/ 1891 h 215868"/>
                <a:gd name="connsiteX8" fmla="*/ 527971 w 682419"/>
                <a:gd name="connsiteY8" fmla="*/ 0 h 215868"/>
                <a:gd name="connsiteX0" fmla="*/ 527971 w 682419"/>
                <a:gd name="connsiteY0" fmla="*/ 0 h 215868"/>
                <a:gd name="connsiteX1" fmla="*/ 553099 w 682419"/>
                <a:gd name="connsiteY1" fmla="*/ 100201 h 215868"/>
                <a:gd name="connsiteX2" fmla="*/ 678392 w 682419"/>
                <a:gd name="connsiteY2" fmla="*/ 188637 h 215868"/>
                <a:gd name="connsiteX3" fmla="*/ 682419 w 682419"/>
                <a:gd name="connsiteY3" fmla="*/ 190508 h 215868"/>
                <a:gd name="connsiteX4" fmla="*/ 407937 w 682419"/>
                <a:gd name="connsiteY4" fmla="*/ 177183 h 215868"/>
                <a:gd name="connsiteX5" fmla="*/ 1 w 682419"/>
                <a:gd name="connsiteY5" fmla="*/ 215868 h 215868"/>
                <a:gd name="connsiteX6" fmla="*/ 0 w 682419"/>
                <a:gd name="connsiteY6" fmla="*/ 215868 h 215868"/>
                <a:gd name="connsiteX7" fmla="*/ 476682 w 682419"/>
                <a:gd name="connsiteY7" fmla="*/ 1891 h 215868"/>
                <a:gd name="connsiteX8" fmla="*/ 527971 w 682419"/>
                <a:gd name="connsiteY8" fmla="*/ 0 h 215868"/>
                <a:gd name="connsiteX0" fmla="*/ 527971 w 682419"/>
                <a:gd name="connsiteY0" fmla="*/ 0 h 215868"/>
                <a:gd name="connsiteX1" fmla="*/ 553099 w 682419"/>
                <a:gd name="connsiteY1" fmla="*/ 100201 h 215868"/>
                <a:gd name="connsiteX2" fmla="*/ 678392 w 682419"/>
                <a:gd name="connsiteY2" fmla="*/ 188637 h 215868"/>
                <a:gd name="connsiteX3" fmla="*/ 682419 w 682419"/>
                <a:gd name="connsiteY3" fmla="*/ 190508 h 215868"/>
                <a:gd name="connsiteX4" fmla="*/ 364308 w 682419"/>
                <a:gd name="connsiteY4" fmla="*/ 184013 h 215868"/>
                <a:gd name="connsiteX5" fmla="*/ 1 w 682419"/>
                <a:gd name="connsiteY5" fmla="*/ 215868 h 215868"/>
                <a:gd name="connsiteX6" fmla="*/ 0 w 682419"/>
                <a:gd name="connsiteY6" fmla="*/ 215868 h 215868"/>
                <a:gd name="connsiteX7" fmla="*/ 476682 w 682419"/>
                <a:gd name="connsiteY7" fmla="*/ 1891 h 215868"/>
                <a:gd name="connsiteX8" fmla="*/ 527971 w 682419"/>
                <a:gd name="connsiteY8" fmla="*/ 0 h 215868"/>
                <a:gd name="connsiteX0" fmla="*/ 527971 w 682419"/>
                <a:gd name="connsiteY0" fmla="*/ 0 h 215868"/>
                <a:gd name="connsiteX1" fmla="*/ 553099 w 682419"/>
                <a:gd name="connsiteY1" fmla="*/ 100201 h 215868"/>
                <a:gd name="connsiteX2" fmla="*/ 678392 w 682419"/>
                <a:gd name="connsiteY2" fmla="*/ 188637 h 215868"/>
                <a:gd name="connsiteX3" fmla="*/ 682419 w 682419"/>
                <a:gd name="connsiteY3" fmla="*/ 190508 h 215868"/>
                <a:gd name="connsiteX4" fmla="*/ 364308 w 682419"/>
                <a:gd name="connsiteY4" fmla="*/ 184013 h 215868"/>
                <a:gd name="connsiteX5" fmla="*/ 1 w 682419"/>
                <a:gd name="connsiteY5" fmla="*/ 215868 h 215868"/>
                <a:gd name="connsiteX6" fmla="*/ 0 w 682419"/>
                <a:gd name="connsiteY6" fmla="*/ 215868 h 215868"/>
                <a:gd name="connsiteX7" fmla="*/ 476682 w 682419"/>
                <a:gd name="connsiteY7" fmla="*/ 1891 h 215868"/>
                <a:gd name="connsiteX8" fmla="*/ 527971 w 682419"/>
                <a:gd name="connsiteY8" fmla="*/ 0 h 215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82419" h="215868">
                  <a:moveTo>
                    <a:pt x="527971" y="0"/>
                  </a:moveTo>
                  <a:cubicBezTo>
                    <a:pt x="529057" y="15058"/>
                    <a:pt x="527957" y="67633"/>
                    <a:pt x="553099" y="100201"/>
                  </a:cubicBezTo>
                  <a:cubicBezTo>
                    <a:pt x="578241" y="132769"/>
                    <a:pt x="604756" y="145074"/>
                    <a:pt x="678392" y="188637"/>
                  </a:cubicBezTo>
                  <a:lnTo>
                    <a:pt x="682419" y="190508"/>
                  </a:lnTo>
                  <a:cubicBezTo>
                    <a:pt x="590925" y="186066"/>
                    <a:pt x="513973" y="179349"/>
                    <a:pt x="364308" y="184013"/>
                  </a:cubicBezTo>
                  <a:cubicBezTo>
                    <a:pt x="214643" y="188677"/>
                    <a:pt x="195890" y="197667"/>
                    <a:pt x="1" y="215868"/>
                  </a:cubicBezTo>
                  <a:lnTo>
                    <a:pt x="0" y="215868"/>
                  </a:lnTo>
                  <a:cubicBezTo>
                    <a:pt x="0" y="110320"/>
                    <a:pt x="204640" y="22258"/>
                    <a:pt x="476682" y="1891"/>
                  </a:cubicBezTo>
                  <a:lnTo>
                    <a:pt x="527971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170" name="グループ化 169">
              <a:extLst>
                <a:ext uri="{FF2B5EF4-FFF2-40B4-BE49-F238E27FC236}">
                  <a16:creationId xmlns:a16="http://schemas.microsoft.com/office/drawing/2014/main" id="{143494EF-1833-426B-AD71-D9ECCACD4433}"/>
                </a:ext>
              </a:extLst>
            </p:cNvPr>
            <p:cNvGrpSpPr/>
            <p:nvPr/>
          </p:nvGrpSpPr>
          <p:grpSpPr>
            <a:xfrm>
              <a:off x="1481637" y="1343028"/>
              <a:ext cx="304300" cy="304300"/>
              <a:chOff x="1534025" y="1257303"/>
              <a:chExt cx="304300" cy="304300"/>
            </a:xfrm>
          </p:grpSpPr>
          <p:sp>
            <p:nvSpPr>
              <p:cNvPr id="177" name="楕円 176">
                <a:extLst>
                  <a:ext uri="{FF2B5EF4-FFF2-40B4-BE49-F238E27FC236}">
                    <a16:creationId xmlns:a16="http://schemas.microsoft.com/office/drawing/2014/main" id="{A6D26D63-2067-4C49-8EBD-B4C5926AB939}"/>
                  </a:ext>
                </a:extLst>
              </p:cNvPr>
              <p:cNvSpPr/>
              <p:nvPr/>
            </p:nvSpPr>
            <p:spPr>
              <a:xfrm>
                <a:off x="1534025" y="1257303"/>
                <a:ext cx="304300" cy="304300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8" name="楕円 177">
                <a:extLst>
                  <a:ext uri="{FF2B5EF4-FFF2-40B4-BE49-F238E27FC236}">
                    <a16:creationId xmlns:a16="http://schemas.microsoft.com/office/drawing/2014/main" id="{C69E8956-93E3-4DDC-AFD0-5963642966FF}"/>
                  </a:ext>
                </a:extLst>
              </p:cNvPr>
              <p:cNvSpPr/>
              <p:nvPr/>
            </p:nvSpPr>
            <p:spPr>
              <a:xfrm>
                <a:off x="1577530" y="1298999"/>
                <a:ext cx="220775" cy="220772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79" name="楕円 178">
                <a:extLst>
                  <a:ext uri="{FF2B5EF4-FFF2-40B4-BE49-F238E27FC236}">
                    <a16:creationId xmlns:a16="http://schemas.microsoft.com/office/drawing/2014/main" id="{CC56580E-2FCD-4DFD-B157-3623608F02C6}"/>
                  </a:ext>
                </a:extLst>
              </p:cNvPr>
              <p:cNvSpPr/>
              <p:nvPr/>
            </p:nvSpPr>
            <p:spPr>
              <a:xfrm>
                <a:off x="1679614" y="1339549"/>
                <a:ext cx="69835" cy="69835"/>
              </a:xfrm>
              <a:prstGeom prst="ellipse">
                <a:avLst/>
              </a:pr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71" name="フリーフォーム: 図形 170">
              <a:extLst>
                <a:ext uri="{FF2B5EF4-FFF2-40B4-BE49-F238E27FC236}">
                  <a16:creationId xmlns:a16="http://schemas.microsoft.com/office/drawing/2014/main" id="{C580427E-3B05-425B-8B03-1C7126DB04F3}"/>
                </a:ext>
              </a:extLst>
            </p:cNvPr>
            <p:cNvSpPr/>
            <p:nvPr/>
          </p:nvSpPr>
          <p:spPr>
            <a:xfrm>
              <a:off x="2043408" y="2659615"/>
              <a:ext cx="1653918" cy="1445313"/>
            </a:xfrm>
            <a:custGeom>
              <a:avLst/>
              <a:gdLst>
                <a:gd name="connsiteX0" fmla="*/ 770529 w 1653918"/>
                <a:gd name="connsiteY0" fmla="*/ 245 h 1445313"/>
                <a:gd name="connsiteX1" fmla="*/ 1161923 w 1653918"/>
                <a:gd name="connsiteY1" fmla="*/ 101471 h 1445313"/>
                <a:gd name="connsiteX2" fmla="*/ 1586385 w 1653918"/>
                <a:gd name="connsiteY2" fmla="*/ 1411411 h 1445313"/>
                <a:gd name="connsiteX3" fmla="*/ 1573602 w 1653918"/>
                <a:gd name="connsiteY3" fmla="*/ 1445313 h 1445313"/>
                <a:gd name="connsiteX4" fmla="*/ 1559921 w 1653918"/>
                <a:gd name="connsiteY4" fmla="*/ 1414633 h 1445313"/>
                <a:gd name="connsiteX5" fmla="*/ 1436317 w 1653918"/>
                <a:gd name="connsiteY5" fmla="*/ 1408834 h 1445313"/>
                <a:gd name="connsiteX6" fmla="*/ 429408 w 1653918"/>
                <a:gd name="connsiteY6" fmla="*/ 1033961 h 1445313"/>
                <a:gd name="connsiteX7" fmla="*/ 412933 w 1653918"/>
                <a:gd name="connsiteY7" fmla="*/ 1015284 h 1445313"/>
                <a:gd name="connsiteX8" fmla="*/ 363984 w 1653918"/>
                <a:gd name="connsiteY8" fmla="*/ 976659 h 1445313"/>
                <a:gd name="connsiteX9" fmla="*/ 212232 w 1653918"/>
                <a:gd name="connsiteY9" fmla="*/ 803274 h 1445313"/>
                <a:gd name="connsiteX10" fmla="*/ 5138 w 1653918"/>
                <a:gd name="connsiteY10" fmla="*/ 343724 h 1445313"/>
                <a:gd name="connsiteX11" fmla="*/ 0 w 1653918"/>
                <a:gd name="connsiteY11" fmla="*/ 308689 h 1445313"/>
                <a:gd name="connsiteX12" fmla="*/ 83160 w 1653918"/>
                <a:gd name="connsiteY12" fmla="*/ 239066 h 1445313"/>
                <a:gd name="connsiteX13" fmla="*/ 770529 w 1653918"/>
                <a:gd name="connsiteY13" fmla="*/ 245 h 1445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653918" h="1445313">
                  <a:moveTo>
                    <a:pt x="770529" y="245"/>
                  </a:moveTo>
                  <a:cubicBezTo>
                    <a:pt x="905712" y="3345"/>
                    <a:pt x="1038776" y="36041"/>
                    <a:pt x="1161923" y="101471"/>
                  </a:cubicBezTo>
                  <a:cubicBezTo>
                    <a:pt x="1592936" y="330477"/>
                    <a:pt x="1759647" y="884594"/>
                    <a:pt x="1586385" y="1411411"/>
                  </a:cubicBezTo>
                  <a:lnTo>
                    <a:pt x="1573602" y="1445313"/>
                  </a:lnTo>
                  <a:lnTo>
                    <a:pt x="1559921" y="1414633"/>
                  </a:lnTo>
                  <a:lnTo>
                    <a:pt x="1436317" y="1408834"/>
                  </a:lnTo>
                  <a:cubicBezTo>
                    <a:pt x="1006634" y="1370310"/>
                    <a:pt x="637838" y="1224352"/>
                    <a:pt x="429408" y="1033961"/>
                  </a:cubicBezTo>
                  <a:lnTo>
                    <a:pt x="412933" y="1015284"/>
                  </a:lnTo>
                  <a:lnTo>
                    <a:pt x="363984" y="976659"/>
                  </a:lnTo>
                  <a:cubicBezTo>
                    <a:pt x="309297" y="924765"/>
                    <a:pt x="258377" y="866899"/>
                    <a:pt x="212232" y="803274"/>
                  </a:cubicBezTo>
                  <a:cubicBezTo>
                    <a:pt x="108404" y="660114"/>
                    <a:pt x="39806" y="503038"/>
                    <a:pt x="5138" y="343724"/>
                  </a:cubicBezTo>
                  <a:lnTo>
                    <a:pt x="0" y="308689"/>
                  </a:lnTo>
                  <a:lnTo>
                    <a:pt x="83160" y="239066"/>
                  </a:lnTo>
                  <a:cubicBezTo>
                    <a:pt x="290904" y="80032"/>
                    <a:pt x="533960" y="-5181"/>
                    <a:pt x="770529" y="245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285750" indent="-285750" algn="ctr">
                <a:buFont typeface="Arial" panose="020B0604020202020204" pitchFamily="34" charset="0"/>
                <a:buChar char="•"/>
              </a:pPr>
              <a:endParaRPr kumimoji="1" lang="ja-JP" altLang="en-US"/>
            </a:p>
          </p:txBody>
        </p:sp>
        <p:sp>
          <p:nvSpPr>
            <p:cNvPr id="172" name="二等辺三角形 125">
              <a:extLst>
                <a:ext uri="{FF2B5EF4-FFF2-40B4-BE49-F238E27FC236}">
                  <a16:creationId xmlns:a16="http://schemas.microsoft.com/office/drawing/2014/main" id="{50313916-48E6-42DD-97F6-FEE932C8F893}"/>
                </a:ext>
              </a:extLst>
            </p:cNvPr>
            <p:cNvSpPr/>
            <p:nvPr/>
          </p:nvSpPr>
          <p:spPr>
            <a:xfrm rot="6420766">
              <a:off x="3712836" y="2600293"/>
              <a:ext cx="415164" cy="1468794"/>
            </a:xfrm>
            <a:custGeom>
              <a:avLst/>
              <a:gdLst>
                <a:gd name="connsiteX0" fmla="*/ 0 w 457200"/>
                <a:gd name="connsiteY0" fmla="*/ 1258570 h 1258570"/>
                <a:gd name="connsiteX1" fmla="*/ 228600 w 457200"/>
                <a:gd name="connsiteY1" fmla="*/ 0 h 1258570"/>
                <a:gd name="connsiteX2" fmla="*/ 457200 w 457200"/>
                <a:gd name="connsiteY2" fmla="*/ 1258570 h 1258570"/>
                <a:gd name="connsiteX3" fmla="*/ 0 w 457200"/>
                <a:gd name="connsiteY3" fmla="*/ 1258570 h 1258570"/>
                <a:gd name="connsiteX0" fmla="*/ 0 w 457200"/>
                <a:gd name="connsiteY0" fmla="*/ 1258570 h 1258570"/>
                <a:gd name="connsiteX1" fmla="*/ 228600 w 457200"/>
                <a:gd name="connsiteY1" fmla="*/ 0 h 1258570"/>
                <a:gd name="connsiteX2" fmla="*/ 457200 w 457200"/>
                <a:gd name="connsiteY2" fmla="*/ 1258570 h 1258570"/>
                <a:gd name="connsiteX3" fmla="*/ 0 w 457200"/>
                <a:gd name="connsiteY3" fmla="*/ 1258570 h 1258570"/>
                <a:gd name="connsiteX0" fmla="*/ 10663 w 467863"/>
                <a:gd name="connsiteY0" fmla="*/ 1258570 h 1284158"/>
                <a:gd name="connsiteX1" fmla="*/ 239263 w 467863"/>
                <a:gd name="connsiteY1" fmla="*/ 0 h 1284158"/>
                <a:gd name="connsiteX2" fmla="*/ 467863 w 467863"/>
                <a:gd name="connsiteY2" fmla="*/ 1258570 h 1284158"/>
                <a:gd name="connsiteX3" fmla="*/ 10663 w 467863"/>
                <a:gd name="connsiteY3" fmla="*/ 1258570 h 1284158"/>
                <a:gd name="connsiteX0" fmla="*/ 10663 w 471252"/>
                <a:gd name="connsiteY0" fmla="*/ 1258570 h 1292445"/>
                <a:gd name="connsiteX1" fmla="*/ 239263 w 471252"/>
                <a:gd name="connsiteY1" fmla="*/ 0 h 1292445"/>
                <a:gd name="connsiteX2" fmla="*/ 467863 w 471252"/>
                <a:gd name="connsiteY2" fmla="*/ 1258570 h 1292445"/>
                <a:gd name="connsiteX3" fmla="*/ 10663 w 471252"/>
                <a:gd name="connsiteY3" fmla="*/ 1258570 h 1292445"/>
                <a:gd name="connsiteX0" fmla="*/ 4682 w 465271"/>
                <a:gd name="connsiteY0" fmla="*/ 1258570 h 1285147"/>
                <a:gd name="connsiteX1" fmla="*/ 233282 w 465271"/>
                <a:gd name="connsiteY1" fmla="*/ 0 h 1285147"/>
                <a:gd name="connsiteX2" fmla="*/ 461882 w 465271"/>
                <a:gd name="connsiteY2" fmla="*/ 1258570 h 1285147"/>
                <a:gd name="connsiteX3" fmla="*/ 4682 w 465271"/>
                <a:gd name="connsiteY3" fmla="*/ 1258570 h 1285147"/>
                <a:gd name="connsiteX0" fmla="*/ 4682 w 466712"/>
                <a:gd name="connsiteY0" fmla="*/ 1258570 h 1294158"/>
                <a:gd name="connsiteX1" fmla="*/ 233282 w 466712"/>
                <a:gd name="connsiteY1" fmla="*/ 0 h 1294158"/>
                <a:gd name="connsiteX2" fmla="*/ 461882 w 466712"/>
                <a:gd name="connsiteY2" fmla="*/ 1258570 h 1294158"/>
                <a:gd name="connsiteX3" fmla="*/ 4682 w 466712"/>
                <a:gd name="connsiteY3" fmla="*/ 1258570 h 12941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66712" h="1294158">
                  <a:moveTo>
                    <a:pt x="4682" y="1258570"/>
                  </a:moveTo>
                  <a:cubicBezTo>
                    <a:pt x="-25348" y="1218800"/>
                    <a:pt x="93582" y="-423"/>
                    <a:pt x="233282" y="0"/>
                  </a:cubicBezTo>
                  <a:cubicBezTo>
                    <a:pt x="372982" y="423"/>
                    <a:pt x="492500" y="1204010"/>
                    <a:pt x="461882" y="1258570"/>
                  </a:cubicBezTo>
                  <a:cubicBezTo>
                    <a:pt x="431264" y="1313130"/>
                    <a:pt x="34712" y="1298340"/>
                    <a:pt x="4682" y="1258570"/>
                  </a:cubicBezTo>
                  <a:close/>
                </a:path>
              </a:pathLst>
            </a:custGeom>
            <a:gradFill flip="none" rotWithShape="1">
              <a:gsLst>
                <a:gs pos="46000">
                  <a:schemeClr val="tx1">
                    <a:lumMod val="85000"/>
                    <a:lumOff val="15000"/>
                  </a:schemeClr>
                </a:gs>
                <a:gs pos="100000">
                  <a:schemeClr val="accent5">
                    <a:lumMod val="75000"/>
                  </a:schemeClr>
                </a:gs>
                <a:gs pos="80000">
                  <a:srgbClr val="002060"/>
                </a:gs>
              </a:gsLst>
              <a:lin ang="0" scaled="1"/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285750" indent="-285750" algn="ctr">
                <a:buFont typeface="Arial" panose="020B0604020202020204" pitchFamily="34" charset="0"/>
                <a:buChar char="•"/>
              </a:pPr>
              <a:endParaRPr kumimoji="1" lang="ja-JP" altLang="en-US"/>
            </a:p>
          </p:txBody>
        </p:sp>
        <p:sp>
          <p:nvSpPr>
            <p:cNvPr id="173" name="二等辺三角形 125">
              <a:extLst>
                <a:ext uri="{FF2B5EF4-FFF2-40B4-BE49-F238E27FC236}">
                  <a16:creationId xmlns:a16="http://schemas.microsoft.com/office/drawing/2014/main" id="{353F8E3B-9CE9-454E-B000-DC734707A8B9}"/>
                </a:ext>
              </a:extLst>
            </p:cNvPr>
            <p:cNvSpPr/>
            <p:nvPr/>
          </p:nvSpPr>
          <p:spPr>
            <a:xfrm rot="6420766">
              <a:off x="3917386" y="2529258"/>
              <a:ext cx="415164" cy="1468794"/>
            </a:xfrm>
            <a:custGeom>
              <a:avLst/>
              <a:gdLst>
                <a:gd name="connsiteX0" fmla="*/ 0 w 457200"/>
                <a:gd name="connsiteY0" fmla="*/ 1258570 h 1258570"/>
                <a:gd name="connsiteX1" fmla="*/ 228600 w 457200"/>
                <a:gd name="connsiteY1" fmla="*/ 0 h 1258570"/>
                <a:gd name="connsiteX2" fmla="*/ 457200 w 457200"/>
                <a:gd name="connsiteY2" fmla="*/ 1258570 h 1258570"/>
                <a:gd name="connsiteX3" fmla="*/ 0 w 457200"/>
                <a:gd name="connsiteY3" fmla="*/ 1258570 h 1258570"/>
                <a:gd name="connsiteX0" fmla="*/ 0 w 457200"/>
                <a:gd name="connsiteY0" fmla="*/ 1258570 h 1258570"/>
                <a:gd name="connsiteX1" fmla="*/ 228600 w 457200"/>
                <a:gd name="connsiteY1" fmla="*/ 0 h 1258570"/>
                <a:gd name="connsiteX2" fmla="*/ 457200 w 457200"/>
                <a:gd name="connsiteY2" fmla="*/ 1258570 h 1258570"/>
                <a:gd name="connsiteX3" fmla="*/ 0 w 457200"/>
                <a:gd name="connsiteY3" fmla="*/ 1258570 h 1258570"/>
                <a:gd name="connsiteX0" fmla="*/ 10663 w 467863"/>
                <a:gd name="connsiteY0" fmla="*/ 1258570 h 1284158"/>
                <a:gd name="connsiteX1" fmla="*/ 239263 w 467863"/>
                <a:gd name="connsiteY1" fmla="*/ 0 h 1284158"/>
                <a:gd name="connsiteX2" fmla="*/ 467863 w 467863"/>
                <a:gd name="connsiteY2" fmla="*/ 1258570 h 1284158"/>
                <a:gd name="connsiteX3" fmla="*/ 10663 w 467863"/>
                <a:gd name="connsiteY3" fmla="*/ 1258570 h 1284158"/>
                <a:gd name="connsiteX0" fmla="*/ 10663 w 471252"/>
                <a:gd name="connsiteY0" fmla="*/ 1258570 h 1292445"/>
                <a:gd name="connsiteX1" fmla="*/ 239263 w 471252"/>
                <a:gd name="connsiteY1" fmla="*/ 0 h 1292445"/>
                <a:gd name="connsiteX2" fmla="*/ 467863 w 471252"/>
                <a:gd name="connsiteY2" fmla="*/ 1258570 h 1292445"/>
                <a:gd name="connsiteX3" fmla="*/ 10663 w 471252"/>
                <a:gd name="connsiteY3" fmla="*/ 1258570 h 1292445"/>
                <a:gd name="connsiteX0" fmla="*/ 4682 w 465271"/>
                <a:gd name="connsiteY0" fmla="*/ 1258570 h 1285147"/>
                <a:gd name="connsiteX1" fmla="*/ 233282 w 465271"/>
                <a:gd name="connsiteY1" fmla="*/ 0 h 1285147"/>
                <a:gd name="connsiteX2" fmla="*/ 461882 w 465271"/>
                <a:gd name="connsiteY2" fmla="*/ 1258570 h 1285147"/>
                <a:gd name="connsiteX3" fmla="*/ 4682 w 465271"/>
                <a:gd name="connsiteY3" fmla="*/ 1258570 h 1285147"/>
                <a:gd name="connsiteX0" fmla="*/ 4682 w 466712"/>
                <a:gd name="connsiteY0" fmla="*/ 1258570 h 1294158"/>
                <a:gd name="connsiteX1" fmla="*/ 233282 w 466712"/>
                <a:gd name="connsiteY1" fmla="*/ 0 h 1294158"/>
                <a:gd name="connsiteX2" fmla="*/ 461882 w 466712"/>
                <a:gd name="connsiteY2" fmla="*/ 1258570 h 1294158"/>
                <a:gd name="connsiteX3" fmla="*/ 4682 w 466712"/>
                <a:gd name="connsiteY3" fmla="*/ 1258570 h 12941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66712" h="1294158">
                  <a:moveTo>
                    <a:pt x="4682" y="1258570"/>
                  </a:moveTo>
                  <a:cubicBezTo>
                    <a:pt x="-25348" y="1218800"/>
                    <a:pt x="93582" y="-423"/>
                    <a:pt x="233282" y="0"/>
                  </a:cubicBezTo>
                  <a:cubicBezTo>
                    <a:pt x="372982" y="423"/>
                    <a:pt x="492500" y="1204010"/>
                    <a:pt x="461882" y="1258570"/>
                  </a:cubicBezTo>
                  <a:cubicBezTo>
                    <a:pt x="431264" y="1313130"/>
                    <a:pt x="34712" y="1298340"/>
                    <a:pt x="4682" y="1258570"/>
                  </a:cubicBezTo>
                  <a:close/>
                </a:path>
              </a:pathLst>
            </a:custGeom>
            <a:gradFill flip="none" rotWithShape="1">
              <a:gsLst>
                <a:gs pos="46000">
                  <a:schemeClr val="tx1">
                    <a:lumMod val="85000"/>
                    <a:lumOff val="15000"/>
                  </a:schemeClr>
                </a:gs>
                <a:gs pos="100000">
                  <a:schemeClr val="accent5">
                    <a:lumMod val="75000"/>
                  </a:schemeClr>
                </a:gs>
                <a:gs pos="80000">
                  <a:srgbClr val="002060"/>
                </a:gs>
              </a:gsLst>
              <a:lin ang="0" scaled="1"/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285750" indent="-285750" algn="ctr">
                <a:buFont typeface="Arial" panose="020B0604020202020204" pitchFamily="34" charset="0"/>
                <a:buChar char="•"/>
              </a:pPr>
              <a:endParaRPr kumimoji="1" lang="ja-JP" altLang="en-US"/>
            </a:p>
          </p:txBody>
        </p:sp>
        <p:sp>
          <p:nvSpPr>
            <p:cNvPr id="174" name="二等辺三角形 125">
              <a:extLst>
                <a:ext uri="{FF2B5EF4-FFF2-40B4-BE49-F238E27FC236}">
                  <a16:creationId xmlns:a16="http://schemas.microsoft.com/office/drawing/2014/main" id="{4D6C74BE-63A1-45A3-A421-017B877F72ED}"/>
                </a:ext>
              </a:extLst>
            </p:cNvPr>
            <p:cNvSpPr/>
            <p:nvPr/>
          </p:nvSpPr>
          <p:spPr>
            <a:xfrm rot="6420766">
              <a:off x="4152000" y="2458220"/>
              <a:ext cx="415164" cy="1468794"/>
            </a:xfrm>
            <a:custGeom>
              <a:avLst/>
              <a:gdLst>
                <a:gd name="connsiteX0" fmla="*/ 0 w 457200"/>
                <a:gd name="connsiteY0" fmla="*/ 1258570 h 1258570"/>
                <a:gd name="connsiteX1" fmla="*/ 228600 w 457200"/>
                <a:gd name="connsiteY1" fmla="*/ 0 h 1258570"/>
                <a:gd name="connsiteX2" fmla="*/ 457200 w 457200"/>
                <a:gd name="connsiteY2" fmla="*/ 1258570 h 1258570"/>
                <a:gd name="connsiteX3" fmla="*/ 0 w 457200"/>
                <a:gd name="connsiteY3" fmla="*/ 1258570 h 1258570"/>
                <a:gd name="connsiteX0" fmla="*/ 0 w 457200"/>
                <a:gd name="connsiteY0" fmla="*/ 1258570 h 1258570"/>
                <a:gd name="connsiteX1" fmla="*/ 228600 w 457200"/>
                <a:gd name="connsiteY1" fmla="*/ 0 h 1258570"/>
                <a:gd name="connsiteX2" fmla="*/ 457200 w 457200"/>
                <a:gd name="connsiteY2" fmla="*/ 1258570 h 1258570"/>
                <a:gd name="connsiteX3" fmla="*/ 0 w 457200"/>
                <a:gd name="connsiteY3" fmla="*/ 1258570 h 1258570"/>
                <a:gd name="connsiteX0" fmla="*/ 10663 w 467863"/>
                <a:gd name="connsiteY0" fmla="*/ 1258570 h 1284158"/>
                <a:gd name="connsiteX1" fmla="*/ 239263 w 467863"/>
                <a:gd name="connsiteY1" fmla="*/ 0 h 1284158"/>
                <a:gd name="connsiteX2" fmla="*/ 467863 w 467863"/>
                <a:gd name="connsiteY2" fmla="*/ 1258570 h 1284158"/>
                <a:gd name="connsiteX3" fmla="*/ 10663 w 467863"/>
                <a:gd name="connsiteY3" fmla="*/ 1258570 h 1284158"/>
                <a:gd name="connsiteX0" fmla="*/ 10663 w 471252"/>
                <a:gd name="connsiteY0" fmla="*/ 1258570 h 1292445"/>
                <a:gd name="connsiteX1" fmla="*/ 239263 w 471252"/>
                <a:gd name="connsiteY1" fmla="*/ 0 h 1292445"/>
                <a:gd name="connsiteX2" fmla="*/ 467863 w 471252"/>
                <a:gd name="connsiteY2" fmla="*/ 1258570 h 1292445"/>
                <a:gd name="connsiteX3" fmla="*/ 10663 w 471252"/>
                <a:gd name="connsiteY3" fmla="*/ 1258570 h 1292445"/>
                <a:gd name="connsiteX0" fmla="*/ 4682 w 465271"/>
                <a:gd name="connsiteY0" fmla="*/ 1258570 h 1285147"/>
                <a:gd name="connsiteX1" fmla="*/ 233282 w 465271"/>
                <a:gd name="connsiteY1" fmla="*/ 0 h 1285147"/>
                <a:gd name="connsiteX2" fmla="*/ 461882 w 465271"/>
                <a:gd name="connsiteY2" fmla="*/ 1258570 h 1285147"/>
                <a:gd name="connsiteX3" fmla="*/ 4682 w 465271"/>
                <a:gd name="connsiteY3" fmla="*/ 1258570 h 1285147"/>
                <a:gd name="connsiteX0" fmla="*/ 4682 w 466712"/>
                <a:gd name="connsiteY0" fmla="*/ 1258570 h 1294158"/>
                <a:gd name="connsiteX1" fmla="*/ 233282 w 466712"/>
                <a:gd name="connsiteY1" fmla="*/ 0 h 1294158"/>
                <a:gd name="connsiteX2" fmla="*/ 461882 w 466712"/>
                <a:gd name="connsiteY2" fmla="*/ 1258570 h 1294158"/>
                <a:gd name="connsiteX3" fmla="*/ 4682 w 466712"/>
                <a:gd name="connsiteY3" fmla="*/ 1258570 h 12941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66712" h="1294158">
                  <a:moveTo>
                    <a:pt x="4682" y="1258570"/>
                  </a:moveTo>
                  <a:cubicBezTo>
                    <a:pt x="-25348" y="1218800"/>
                    <a:pt x="93582" y="-423"/>
                    <a:pt x="233282" y="0"/>
                  </a:cubicBezTo>
                  <a:cubicBezTo>
                    <a:pt x="372982" y="423"/>
                    <a:pt x="492500" y="1204010"/>
                    <a:pt x="461882" y="1258570"/>
                  </a:cubicBezTo>
                  <a:cubicBezTo>
                    <a:pt x="431264" y="1313130"/>
                    <a:pt x="34712" y="1298340"/>
                    <a:pt x="4682" y="1258570"/>
                  </a:cubicBezTo>
                  <a:close/>
                </a:path>
              </a:pathLst>
            </a:custGeom>
            <a:gradFill flip="none" rotWithShape="1">
              <a:gsLst>
                <a:gs pos="46000">
                  <a:schemeClr val="tx1">
                    <a:lumMod val="85000"/>
                    <a:lumOff val="15000"/>
                  </a:schemeClr>
                </a:gs>
                <a:gs pos="100000">
                  <a:schemeClr val="accent5">
                    <a:lumMod val="75000"/>
                  </a:schemeClr>
                </a:gs>
                <a:gs pos="80000">
                  <a:srgbClr val="002060"/>
                </a:gs>
              </a:gsLst>
              <a:lin ang="0" scaled="1"/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285750" indent="-285750" algn="ctr">
                <a:buFont typeface="Arial" panose="020B0604020202020204" pitchFamily="34" charset="0"/>
                <a:buChar char="•"/>
              </a:pPr>
              <a:endParaRPr kumimoji="1" lang="ja-JP" altLang="en-US"/>
            </a:p>
          </p:txBody>
        </p:sp>
        <p:sp>
          <p:nvSpPr>
            <p:cNvPr id="175" name="楕円 23">
              <a:extLst>
                <a:ext uri="{FF2B5EF4-FFF2-40B4-BE49-F238E27FC236}">
                  <a16:creationId xmlns:a16="http://schemas.microsoft.com/office/drawing/2014/main" id="{FE00F060-8DB4-4C63-9892-420661AA6C11}"/>
                </a:ext>
              </a:extLst>
            </p:cNvPr>
            <p:cNvSpPr/>
            <p:nvPr/>
          </p:nvSpPr>
          <p:spPr>
            <a:xfrm rot="1137984">
              <a:off x="2282661" y="2342880"/>
              <a:ext cx="2840728" cy="1233560"/>
            </a:xfrm>
            <a:custGeom>
              <a:avLst/>
              <a:gdLst>
                <a:gd name="connsiteX0" fmla="*/ 0 w 1276350"/>
                <a:gd name="connsiteY0" fmla="*/ 528639 h 1057277"/>
                <a:gd name="connsiteX1" fmla="*/ 638175 w 1276350"/>
                <a:gd name="connsiteY1" fmla="*/ 0 h 1057277"/>
                <a:gd name="connsiteX2" fmla="*/ 1276350 w 1276350"/>
                <a:gd name="connsiteY2" fmla="*/ 528639 h 1057277"/>
                <a:gd name="connsiteX3" fmla="*/ 638175 w 1276350"/>
                <a:gd name="connsiteY3" fmla="*/ 1057278 h 1057277"/>
                <a:gd name="connsiteX4" fmla="*/ 0 w 1276350"/>
                <a:gd name="connsiteY4" fmla="*/ 528639 h 1057277"/>
                <a:gd name="connsiteX0" fmla="*/ 0 w 2552459"/>
                <a:gd name="connsiteY0" fmla="*/ 535015 h 1098203"/>
                <a:gd name="connsiteX1" fmla="*/ 638175 w 2552459"/>
                <a:gd name="connsiteY1" fmla="*/ 6376 h 1098203"/>
                <a:gd name="connsiteX2" fmla="*/ 2552459 w 2552459"/>
                <a:gd name="connsiteY2" fmla="*/ 854820 h 1098203"/>
                <a:gd name="connsiteX3" fmla="*/ 638175 w 2552459"/>
                <a:gd name="connsiteY3" fmla="*/ 1063654 h 1098203"/>
                <a:gd name="connsiteX4" fmla="*/ 0 w 2552459"/>
                <a:gd name="connsiteY4" fmla="*/ 535015 h 1098203"/>
                <a:gd name="connsiteX0" fmla="*/ 0 w 2528488"/>
                <a:gd name="connsiteY0" fmla="*/ 529481 h 1059477"/>
                <a:gd name="connsiteX1" fmla="*/ 638175 w 2528488"/>
                <a:gd name="connsiteY1" fmla="*/ 842 h 1059477"/>
                <a:gd name="connsiteX2" fmla="*/ 2528488 w 2528488"/>
                <a:gd name="connsiteY2" fmla="*/ 633725 h 1059477"/>
                <a:gd name="connsiteX3" fmla="*/ 638175 w 2528488"/>
                <a:gd name="connsiteY3" fmla="*/ 1058120 h 1059477"/>
                <a:gd name="connsiteX4" fmla="*/ 0 w 2528488"/>
                <a:gd name="connsiteY4" fmla="*/ 529481 h 1059477"/>
                <a:gd name="connsiteX0" fmla="*/ 0 w 2528638"/>
                <a:gd name="connsiteY0" fmla="*/ 529481 h 1058794"/>
                <a:gd name="connsiteX1" fmla="*/ 638175 w 2528638"/>
                <a:gd name="connsiteY1" fmla="*/ 842 h 1058794"/>
                <a:gd name="connsiteX2" fmla="*/ 2528488 w 2528638"/>
                <a:gd name="connsiteY2" fmla="*/ 633725 h 1058794"/>
                <a:gd name="connsiteX3" fmla="*/ 638175 w 2528638"/>
                <a:gd name="connsiteY3" fmla="*/ 1058120 h 1058794"/>
                <a:gd name="connsiteX4" fmla="*/ 0 w 2528638"/>
                <a:gd name="connsiteY4" fmla="*/ 529481 h 1058794"/>
                <a:gd name="connsiteX0" fmla="*/ 0 w 2659229"/>
                <a:gd name="connsiteY0" fmla="*/ 532002 h 1064695"/>
                <a:gd name="connsiteX1" fmla="*/ 638175 w 2659229"/>
                <a:gd name="connsiteY1" fmla="*/ 3363 h 1064695"/>
                <a:gd name="connsiteX2" fmla="*/ 2659089 w 2659229"/>
                <a:gd name="connsiteY2" fmla="*/ 753775 h 1064695"/>
                <a:gd name="connsiteX3" fmla="*/ 638175 w 2659229"/>
                <a:gd name="connsiteY3" fmla="*/ 1060641 h 1064695"/>
                <a:gd name="connsiteX4" fmla="*/ 0 w 2659229"/>
                <a:gd name="connsiteY4" fmla="*/ 532002 h 1064695"/>
                <a:gd name="connsiteX0" fmla="*/ 0 w 2783317"/>
                <a:gd name="connsiteY0" fmla="*/ 531142 h 1062448"/>
                <a:gd name="connsiteX1" fmla="*/ 638175 w 2783317"/>
                <a:gd name="connsiteY1" fmla="*/ 2503 h 1062448"/>
                <a:gd name="connsiteX2" fmla="*/ 2783186 w 2783317"/>
                <a:gd name="connsiteY2" fmla="*/ 719229 h 1062448"/>
                <a:gd name="connsiteX3" fmla="*/ 638175 w 2783317"/>
                <a:gd name="connsiteY3" fmla="*/ 1059781 h 1062448"/>
                <a:gd name="connsiteX4" fmla="*/ 0 w 2783317"/>
                <a:gd name="connsiteY4" fmla="*/ 531142 h 1062448"/>
                <a:gd name="connsiteX0" fmla="*/ 0 w 2813390"/>
                <a:gd name="connsiteY0" fmla="*/ 529490 h 1062547"/>
                <a:gd name="connsiteX1" fmla="*/ 668247 w 2813390"/>
                <a:gd name="connsiteY1" fmla="*/ 2558 h 1062547"/>
                <a:gd name="connsiteX2" fmla="*/ 2813258 w 2813390"/>
                <a:gd name="connsiteY2" fmla="*/ 719284 h 1062547"/>
                <a:gd name="connsiteX3" fmla="*/ 668247 w 2813390"/>
                <a:gd name="connsiteY3" fmla="*/ 1059836 h 1062547"/>
                <a:gd name="connsiteX4" fmla="*/ 0 w 2813390"/>
                <a:gd name="connsiteY4" fmla="*/ 529490 h 1062547"/>
                <a:gd name="connsiteX0" fmla="*/ 24723 w 2838110"/>
                <a:gd name="connsiteY0" fmla="*/ 560081 h 1093138"/>
                <a:gd name="connsiteX1" fmla="*/ 195987 w 2838110"/>
                <a:gd name="connsiteY1" fmla="*/ 163994 h 1093138"/>
                <a:gd name="connsiteX2" fmla="*/ 692970 w 2838110"/>
                <a:gd name="connsiteY2" fmla="*/ 33149 h 1093138"/>
                <a:gd name="connsiteX3" fmla="*/ 2837981 w 2838110"/>
                <a:gd name="connsiteY3" fmla="*/ 749875 h 1093138"/>
                <a:gd name="connsiteX4" fmla="*/ 692970 w 2838110"/>
                <a:gd name="connsiteY4" fmla="*/ 1090427 h 1093138"/>
                <a:gd name="connsiteX5" fmla="*/ 24723 w 2838110"/>
                <a:gd name="connsiteY5" fmla="*/ 560081 h 1093138"/>
                <a:gd name="connsiteX0" fmla="*/ 24723 w 2838110"/>
                <a:gd name="connsiteY0" fmla="*/ 560081 h 1100096"/>
                <a:gd name="connsiteX1" fmla="*/ 195987 w 2838110"/>
                <a:gd name="connsiteY1" fmla="*/ 163994 h 1100096"/>
                <a:gd name="connsiteX2" fmla="*/ 692970 w 2838110"/>
                <a:gd name="connsiteY2" fmla="*/ 33149 h 1100096"/>
                <a:gd name="connsiteX3" fmla="*/ 2837981 w 2838110"/>
                <a:gd name="connsiteY3" fmla="*/ 749875 h 1100096"/>
                <a:gd name="connsiteX4" fmla="*/ 692970 w 2838110"/>
                <a:gd name="connsiteY4" fmla="*/ 1090427 h 1100096"/>
                <a:gd name="connsiteX5" fmla="*/ 236384 w 2838110"/>
                <a:gd name="connsiteY5" fmla="*/ 967276 h 1100096"/>
                <a:gd name="connsiteX6" fmla="*/ 24723 w 2838110"/>
                <a:gd name="connsiteY6" fmla="*/ 560081 h 1100096"/>
                <a:gd name="connsiteX0" fmla="*/ 15270 w 2961882"/>
                <a:gd name="connsiteY0" fmla="*/ 541962 h 1100096"/>
                <a:gd name="connsiteX1" fmla="*/ 319759 w 2961882"/>
                <a:gd name="connsiteY1" fmla="*/ 163994 h 1100096"/>
                <a:gd name="connsiteX2" fmla="*/ 816742 w 2961882"/>
                <a:gd name="connsiteY2" fmla="*/ 33149 h 1100096"/>
                <a:gd name="connsiteX3" fmla="*/ 2961753 w 2961882"/>
                <a:gd name="connsiteY3" fmla="*/ 749875 h 1100096"/>
                <a:gd name="connsiteX4" fmla="*/ 816742 w 2961882"/>
                <a:gd name="connsiteY4" fmla="*/ 1090427 h 1100096"/>
                <a:gd name="connsiteX5" fmla="*/ 360156 w 2961882"/>
                <a:gd name="connsiteY5" fmla="*/ 967276 h 1100096"/>
                <a:gd name="connsiteX6" fmla="*/ 15270 w 2961882"/>
                <a:gd name="connsiteY6" fmla="*/ 541962 h 1100096"/>
                <a:gd name="connsiteX0" fmla="*/ 15270 w 2961882"/>
                <a:gd name="connsiteY0" fmla="*/ 541962 h 1100096"/>
                <a:gd name="connsiteX1" fmla="*/ 319759 w 2961882"/>
                <a:gd name="connsiteY1" fmla="*/ 163994 h 1100096"/>
                <a:gd name="connsiteX2" fmla="*/ 816742 w 2961882"/>
                <a:gd name="connsiteY2" fmla="*/ 33149 h 1100096"/>
                <a:gd name="connsiteX3" fmla="*/ 2961753 w 2961882"/>
                <a:gd name="connsiteY3" fmla="*/ 749875 h 1100096"/>
                <a:gd name="connsiteX4" fmla="*/ 816742 w 2961882"/>
                <a:gd name="connsiteY4" fmla="*/ 1090427 h 1100096"/>
                <a:gd name="connsiteX5" fmla="*/ 360156 w 2961882"/>
                <a:gd name="connsiteY5" fmla="*/ 967276 h 1100096"/>
                <a:gd name="connsiteX6" fmla="*/ 106710 w 2961882"/>
                <a:gd name="connsiteY6" fmla="*/ 633402 h 1100096"/>
                <a:gd name="connsiteX0" fmla="*/ 231585 w 2873708"/>
                <a:gd name="connsiteY0" fmla="*/ 163994 h 1100096"/>
                <a:gd name="connsiteX1" fmla="*/ 728568 w 2873708"/>
                <a:gd name="connsiteY1" fmla="*/ 33149 h 1100096"/>
                <a:gd name="connsiteX2" fmla="*/ 2873579 w 2873708"/>
                <a:gd name="connsiteY2" fmla="*/ 749875 h 1100096"/>
                <a:gd name="connsiteX3" fmla="*/ 728568 w 2873708"/>
                <a:gd name="connsiteY3" fmla="*/ 1090427 h 1100096"/>
                <a:gd name="connsiteX4" fmla="*/ 271982 w 2873708"/>
                <a:gd name="connsiteY4" fmla="*/ 967276 h 1100096"/>
                <a:gd name="connsiteX5" fmla="*/ 18536 w 2873708"/>
                <a:gd name="connsiteY5" fmla="*/ 633402 h 1100096"/>
                <a:gd name="connsiteX0" fmla="*/ 0 w 2642123"/>
                <a:gd name="connsiteY0" fmla="*/ 163994 h 1100096"/>
                <a:gd name="connsiteX1" fmla="*/ 496983 w 2642123"/>
                <a:gd name="connsiteY1" fmla="*/ 33149 h 1100096"/>
                <a:gd name="connsiteX2" fmla="*/ 2641994 w 2642123"/>
                <a:gd name="connsiteY2" fmla="*/ 749875 h 1100096"/>
                <a:gd name="connsiteX3" fmla="*/ 496983 w 2642123"/>
                <a:gd name="connsiteY3" fmla="*/ 1090427 h 1100096"/>
                <a:gd name="connsiteX4" fmla="*/ 40397 w 2642123"/>
                <a:gd name="connsiteY4" fmla="*/ 967276 h 1100096"/>
                <a:gd name="connsiteX0" fmla="*/ 0 w 2642123"/>
                <a:gd name="connsiteY0" fmla="*/ 163994 h 1091770"/>
                <a:gd name="connsiteX1" fmla="*/ 496983 w 2642123"/>
                <a:gd name="connsiteY1" fmla="*/ 33149 h 1091770"/>
                <a:gd name="connsiteX2" fmla="*/ 2641994 w 2642123"/>
                <a:gd name="connsiteY2" fmla="*/ 749875 h 1091770"/>
                <a:gd name="connsiteX3" fmla="*/ 496983 w 2642123"/>
                <a:gd name="connsiteY3" fmla="*/ 1090427 h 1091770"/>
                <a:gd name="connsiteX4" fmla="*/ 40397 w 2642123"/>
                <a:gd name="connsiteY4" fmla="*/ 967276 h 1091770"/>
                <a:gd name="connsiteX0" fmla="*/ 0 w 2641995"/>
                <a:gd name="connsiteY0" fmla="*/ 163994 h 1183139"/>
                <a:gd name="connsiteX1" fmla="*/ 496983 w 2641995"/>
                <a:gd name="connsiteY1" fmla="*/ 33149 h 1183139"/>
                <a:gd name="connsiteX2" fmla="*/ 2641994 w 2641995"/>
                <a:gd name="connsiteY2" fmla="*/ 749875 h 1183139"/>
                <a:gd name="connsiteX3" fmla="*/ 487268 w 2641995"/>
                <a:gd name="connsiteY3" fmla="*/ 1181891 h 1183139"/>
                <a:gd name="connsiteX4" fmla="*/ 40397 w 2641995"/>
                <a:gd name="connsiteY4" fmla="*/ 967276 h 1183139"/>
                <a:gd name="connsiteX0" fmla="*/ 0 w 2641995"/>
                <a:gd name="connsiteY0" fmla="*/ 163994 h 1185684"/>
                <a:gd name="connsiteX1" fmla="*/ 496983 w 2641995"/>
                <a:gd name="connsiteY1" fmla="*/ 33149 h 1185684"/>
                <a:gd name="connsiteX2" fmla="*/ 2641994 w 2641995"/>
                <a:gd name="connsiteY2" fmla="*/ 749875 h 1185684"/>
                <a:gd name="connsiteX3" fmla="*/ 487268 w 2641995"/>
                <a:gd name="connsiteY3" fmla="*/ 1181891 h 1185684"/>
                <a:gd name="connsiteX4" fmla="*/ 40397 w 2641995"/>
                <a:gd name="connsiteY4" fmla="*/ 967276 h 1185684"/>
                <a:gd name="connsiteX0" fmla="*/ 0 w 2681848"/>
                <a:gd name="connsiteY0" fmla="*/ 287847 h 1165479"/>
                <a:gd name="connsiteX1" fmla="*/ 536836 w 2681848"/>
                <a:gd name="connsiteY1" fmla="*/ 12944 h 1165479"/>
                <a:gd name="connsiteX2" fmla="*/ 2681847 w 2681848"/>
                <a:gd name="connsiteY2" fmla="*/ 729670 h 1165479"/>
                <a:gd name="connsiteX3" fmla="*/ 527121 w 2681848"/>
                <a:gd name="connsiteY3" fmla="*/ 1161686 h 1165479"/>
                <a:gd name="connsiteX4" fmla="*/ 80250 w 2681848"/>
                <a:gd name="connsiteY4" fmla="*/ 947071 h 1165479"/>
                <a:gd name="connsiteX0" fmla="*/ 0 w 2681848"/>
                <a:gd name="connsiteY0" fmla="*/ 292619 h 1170251"/>
                <a:gd name="connsiteX1" fmla="*/ 536836 w 2681848"/>
                <a:gd name="connsiteY1" fmla="*/ 17716 h 1170251"/>
                <a:gd name="connsiteX2" fmla="*/ 2681847 w 2681848"/>
                <a:gd name="connsiteY2" fmla="*/ 734442 h 1170251"/>
                <a:gd name="connsiteX3" fmla="*/ 527121 w 2681848"/>
                <a:gd name="connsiteY3" fmla="*/ 1166458 h 1170251"/>
                <a:gd name="connsiteX4" fmla="*/ 80250 w 2681848"/>
                <a:gd name="connsiteY4" fmla="*/ 951843 h 1170251"/>
                <a:gd name="connsiteX0" fmla="*/ 0 w 2683158"/>
                <a:gd name="connsiteY0" fmla="*/ 257899 h 1135458"/>
                <a:gd name="connsiteX1" fmla="*/ 833357 w 2683158"/>
                <a:gd name="connsiteY1" fmla="*/ 20941 h 1135458"/>
                <a:gd name="connsiteX2" fmla="*/ 2681847 w 2683158"/>
                <a:gd name="connsiteY2" fmla="*/ 699722 h 1135458"/>
                <a:gd name="connsiteX3" fmla="*/ 527121 w 2683158"/>
                <a:gd name="connsiteY3" fmla="*/ 1131738 h 1135458"/>
                <a:gd name="connsiteX4" fmla="*/ 80250 w 2683158"/>
                <a:gd name="connsiteY4" fmla="*/ 917123 h 1135458"/>
                <a:gd name="connsiteX0" fmla="*/ 0 w 2682721"/>
                <a:gd name="connsiteY0" fmla="*/ 257899 h 1183562"/>
                <a:gd name="connsiteX1" fmla="*/ 833357 w 2682721"/>
                <a:gd name="connsiteY1" fmla="*/ 20941 h 1183562"/>
                <a:gd name="connsiteX2" fmla="*/ 2681847 w 2682721"/>
                <a:gd name="connsiteY2" fmla="*/ 699722 h 1183562"/>
                <a:gd name="connsiteX3" fmla="*/ 584707 w 2682721"/>
                <a:gd name="connsiteY3" fmla="*/ 1180259 h 1183562"/>
                <a:gd name="connsiteX4" fmla="*/ 80250 w 2682721"/>
                <a:gd name="connsiteY4" fmla="*/ 917123 h 1183562"/>
                <a:gd name="connsiteX0" fmla="*/ 0 w 2682721"/>
                <a:gd name="connsiteY0" fmla="*/ 257899 h 1186048"/>
                <a:gd name="connsiteX1" fmla="*/ 833357 w 2682721"/>
                <a:gd name="connsiteY1" fmla="*/ 20941 h 1186048"/>
                <a:gd name="connsiteX2" fmla="*/ 2681847 w 2682721"/>
                <a:gd name="connsiteY2" fmla="*/ 699722 h 1186048"/>
                <a:gd name="connsiteX3" fmla="*/ 584707 w 2682721"/>
                <a:gd name="connsiteY3" fmla="*/ 1180259 h 1186048"/>
                <a:gd name="connsiteX4" fmla="*/ 80250 w 2682721"/>
                <a:gd name="connsiteY4" fmla="*/ 917123 h 1186048"/>
                <a:gd name="connsiteX0" fmla="*/ 0 w 2685408"/>
                <a:gd name="connsiteY0" fmla="*/ 216286 h 1144322"/>
                <a:gd name="connsiteX1" fmla="*/ 1058440 w 2685408"/>
                <a:gd name="connsiteY1" fmla="*/ 26795 h 1144322"/>
                <a:gd name="connsiteX2" fmla="*/ 2681847 w 2685408"/>
                <a:gd name="connsiteY2" fmla="*/ 658109 h 1144322"/>
                <a:gd name="connsiteX3" fmla="*/ 584707 w 2685408"/>
                <a:gd name="connsiteY3" fmla="*/ 1138646 h 1144322"/>
                <a:gd name="connsiteX4" fmla="*/ 80250 w 2685408"/>
                <a:gd name="connsiteY4" fmla="*/ 875510 h 1144322"/>
                <a:gd name="connsiteX0" fmla="*/ 0 w 2683094"/>
                <a:gd name="connsiteY0" fmla="*/ 255595 h 1183738"/>
                <a:gd name="connsiteX1" fmla="*/ 878465 w 2683094"/>
                <a:gd name="connsiteY1" fmla="*/ 21196 h 1183738"/>
                <a:gd name="connsiteX2" fmla="*/ 2681847 w 2683094"/>
                <a:gd name="connsiteY2" fmla="*/ 697418 h 1183738"/>
                <a:gd name="connsiteX3" fmla="*/ 584707 w 2683094"/>
                <a:gd name="connsiteY3" fmla="*/ 1177955 h 1183738"/>
                <a:gd name="connsiteX4" fmla="*/ 80250 w 2683094"/>
                <a:gd name="connsiteY4" fmla="*/ 914819 h 1183738"/>
                <a:gd name="connsiteX0" fmla="*/ 0 w 2577554"/>
                <a:gd name="connsiteY0" fmla="*/ 242737 h 1178151"/>
                <a:gd name="connsiteX1" fmla="*/ 878465 w 2577554"/>
                <a:gd name="connsiteY1" fmla="*/ 8338 h 1178151"/>
                <a:gd name="connsiteX2" fmla="*/ 2576225 w 2577554"/>
                <a:gd name="connsiteY2" fmla="*/ 468645 h 1178151"/>
                <a:gd name="connsiteX3" fmla="*/ 584707 w 2577554"/>
                <a:gd name="connsiteY3" fmla="*/ 1165097 h 1178151"/>
                <a:gd name="connsiteX4" fmla="*/ 80250 w 2577554"/>
                <a:gd name="connsiteY4" fmla="*/ 901961 h 1178151"/>
                <a:gd name="connsiteX0" fmla="*/ 0 w 2576235"/>
                <a:gd name="connsiteY0" fmla="*/ 242737 h 1178150"/>
                <a:gd name="connsiteX1" fmla="*/ 878465 w 2576235"/>
                <a:gd name="connsiteY1" fmla="*/ 8338 h 1178150"/>
                <a:gd name="connsiteX2" fmla="*/ 2576225 w 2576235"/>
                <a:gd name="connsiteY2" fmla="*/ 468645 h 1178150"/>
                <a:gd name="connsiteX3" fmla="*/ 584707 w 2576235"/>
                <a:gd name="connsiteY3" fmla="*/ 1165097 h 1178150"/>
                <a:gd name="connsiteX4" fmla="*/ 80250 w 2576235"/>
                <a:gd name="connsiteY4" fmla="*/ 901961 h 1178150"/>
                <a:gd name="connsiteX0" fmla="*/ 0 w 2576235"/>
                <a:gd name="connsiteY0" fmla="*/ 242737 h 1180862"/>
                <a:gd name="connsiteX1" fmla="*/ 878465 w 2576235"/>
                <a:gd name="connsiteY1" fmla="*/ 8338 h 1180862"/>
                <a:gd name="connsiteX2" fmla="*/ 2576225 w 2576235"/>
                <a:gd name="connsiteY2" fmla="*/ 468645 h 1180862"/>
                <a:gd name="connsiteX3" fmla="*/ 584707 w 2576235"/>
                <a:gd name="connsiteY3" fmla="*/ 1165097 h 1180862"/>
                <a:gd name="connsiteX4" fmla="*/ 80250 w 2576235"/>
                <a:gd name="connsiteY4" fmla="*/ 901961 h 1180862"/>
                <a:gd name="connsiteX0" fmla="*/ 38604 w 2614839"/>
                <a:gd name="connsiteY0" fmla="*/ 242737 h 1174104"/>
                <a:gd name="connsiteX1" fmla="*/ 917069 w 2614839"/>
                <a:gd name="connsiteY1" fmla="*/ 8338 h 1174104"/>
                <a:gd name="connsiteX2" fmla="*/ 2614829 w 2614839"/>
                <a:gd name="connsiteY2" fmla="*/ 468645 h 1174104"/>
                <a:gd name="connsiteX3" fmla="*/ 623311 w 2614839"/>
                <a:gd name="connsiteY3" fmla="*/ 1165097 h 1174104"/>
                <a:gd name="connsiteX4" fmla="*/ 0 w 2614839"/>
                <a:gd name="connsiteY4" fmla="*/ 827908 h 1174104"/>
                <a:gd name="connsiteX0" fmla="*/ 38604 w 2614839"/>
                <a:gd name="connsiteY0" fmla="*/ 242737 h 1166154"/>
                <a:gd name="connsiteX1" fmla="*/ 917069 w 2614839"/>
                <a:gd name="connsiteY1" fmla="*/ 8338 h 1166154"/>
                <a:gd name="connsiteX2" fmla="*/ 2614829 w 2614839"/>
                <a:gd name="connsiteY2" fmla="*/ 468645 h 1166154"/>
                <a:gd name="connsiteX3" fmla="*/ 623311 w 2614839"/>
                <a:gd name="connsiteY3" fmla="*/ 1165097 h 1166154"/>
                <a:gd name="connsiteX4" fmla="*/ 0 w 2614839"/>
                <a:gd name="connsiteY4" fmla="*/ 827908 h 1166154"/>
                <a:gd name="connsiteX0" fmla="*/ 38604 w 2751152"/>
                <a:gd name="connsiteY0" fmla="*/ 238555 h 1173567"/>
                <a:gd name="connsiteX1" fmla="*/ 917069 w 2751152"/>
                <a:gd name="connsiteY1" fmla="*/ 4156 h 1173567"/>
                <a:gd name="connsiteX2" fmla="*/ 2751142 w 2751152"/>
                <a:gd name="connsiteY2" fmla="*/ 381023 h 1173567"/>
                <a:gd name="connsiteX3" fmla="*/ 623311 w 2751152"/>
                <a:gd name="connsiteY3" fmla="*/ 1160915 h 1173567"/>
                <a:gd name="connsiteX4" fmla="*/ 0 w 2751152"/>
                <a:gd name="connsiteY4" fmla="*/ 823726 h 1173567"/>
                <a:gd name="connsiteX0" fmla="*/ 38604 w 2751151"/>
                <a:gd name="connsiteY0" fmla="*/ 238555 h 1160934"/>
                <a:gd name="connsiteX1" fmla="*/ 917069 w 2751151"/>
                <a:gd name="connsiteY1" fmla="*/ 4156 h 1160934"/>
                <a:gd name="connsiteX2" fmla="*/ 2751142 w 2751151"/>
                <a:gd name="connsiteY2" fmla="*/ 381023 h 1160934"/>
                <a:gd name="connsiteX3" fmla="*/ 623311 w 2751151"/>
                <a:gd name="connsiteY3" fmla="*/ 1160915 h 1160934"/>
                <a:gd name="connsiteX4" fmla="*/ 0 w 2751151"/>
                <a:gd name="connsiteY4" fmla="*/ 823726 h 11609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51151" h="1160934">
                  <a:moveTo>
                    <a:pt x="38604" y="238555"/>
                  </a:moveTo>
                  <a:cubicBezTo>
                    <a:pt x="144659" y="58415"/>
                    <a:pt x="464979" y="-19589"/>
                    <a:pt x="917069" y="4156"/>
                  </a:cubicBezTo>
                  <a:cubicBezTo>
                    <a:pt x="1369159" y="27901"/>
                    <a:pt x="2746395" y="215645"/>
                    <a:pt x="2751142" y="381023"/>
                  </a:cubicBezTo>
                  <a:cubicBezTo>
                    <a:pt x="2755889" y="546401"/>
                    <a:pt x="1009587" y="1158654"/>
                    <a:pt x="623311" y="1160915"/>
                  </a:cubicBezTo>
                  <a:cubicBezTo>
                    <a:pt x="237035" y="1163176"/>
                    <a:pt x="57937" y="967878"/>
                    <a:pt x="0" y="823726"/>
                  </a:cubicBezTo>
                </a:path>
              </a:pathLst>
            </a:custGeom>
            <a:gradFill flip="none" rotWithShape="1">
              <a:gsLst>
                <a:gs pos="46000">
                  <a:schemeClr val="tx1">
                    <a:lumMod val="85000"/>
                    <a:lumOff val="15000"/>
                  </a:schemeClr>
                </a:gs>
                <a:gs pos="100000">
                  <a:schemeClr val="accent5">
                    <a:lumMod val="75000"/>
                  </a:schemeClr>
                </a:gs>
                <a:gs pos="62000">
                  <a:srgbClr val="002060"/>
                </a:gs>
              </a:gsLst>
              <a:lin ang="0" scaled="1"/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6" name="フリーフォーム: 図形 175">
              <a:extLst>
                <a:ext uri="{FF2B5EF4-FFF2-40B4-BE49-F238E27FC236}">
                  <a16:creationId xmlns:a16="http://schemas.microsoft.com/office/drawing/2014/main" id="{55F4343C-804B-46BF-872F-D3F7D1280BD2}"/>
                </a:ext>
              </a:extLst>
            </p:cNvPr>
            <p:cNvSpPr/>
            <p:nvPr/>
          </p:nvSpPr>
          <p:spPr>
            <a:xfrm rot="1137517">
              <a:off x="2268027" y="2709753"/>
              <a:ext cx="1165953" cy="517983"/>
            </a:xfrm>
            <a:custGeom>
              <a:avLst/>
              <a:gdLst>
                <a:gd name="connsiteX0" fmla="*/ 238491 w 1165953"/>
                <a:gd name="connsiteY0" fmla="*/ 36865 h 517983"/>
                <a:gd name="connsiteX1" fmla="*/ 508405 w 1165953"/>
                <a:gd name="connsiteY1" fmla="*/ 0 h 517983"/>
                <a:gd name="connsiteX2" fmla="*/ 1147341 w 1165953"/>
                <a:gd name="connsiteY2" fmla="*/ 286509 h 517983"/>
                <a:gd name="connsiteX3" fmla="*/ 1165953 w 1165953"/>
                <a:gd name="connsiteY3" fmla="*/ 327069 h 517983"/>
                <a:gd name="connsiteX4" fmla="*/ 1104128 w 1165953"/>
                <a:gd name="connsiteY4" fmla="*/ 380585 h 517983"/>
                <a:gd name="connsiteX5" fmla="*/ 639672 w 1165953"/>
                <a:gd name="connsiteY5" fmla="*/ 517983 h 517983"/>
                <a:gd name="connsiteX6" fmla="*/ 34448 w 1165953"/>
                <a:gd name="connsiteY6" fmla="*/ 231474 h 517983"/>
                <a:gd name="connsiteX7" fmla="*/ 0 w 1165953"/>
                <a:gd name="connsiteY7" fmla="*/ 152219 h 517983"/>
                <a:gd name="connsiteX8" fmla="*/ 18077 w 1165953"/>
                <a:gd name="connsiteY8" fmla="*/ 137398 h 517983"/>
                <a:gd name="connsiteX9" fmla="*/ 238491 w 1165953"/>
                <a:gd name="connsiteY9" fmla="*/ 36865 h 5179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165953" h="517983">
                  <a:moveTo>
                    <a:pt x="238491" y="36865"/>
                  </a:moveTo>
                  <a:cubicBezTo>
                    <a:pt x="321452" y="13127"/>
                    <a:pt x="412662" y="0"/>
                    <a:pt x="508405" y="0"/>
                  </a:cubicBezTo>
                  <a:cubicBezTo>
                    <a:pt x="795633" y="0"/>
                    <a:pt x="1042073" y="118140"/>
                    <a:pt x="1147341" y="286509"/>
                  </a:cubicBezTo>
                  <a:lnTo>
                    <a:pt x="1165953" y="327069"/>
                  </a:lnTo>
                  <a:lnTo>
                    <a:pt x="1104128" y="380585"/>
                  </a:lnTo>
                  <a:cubicBezTo>
                    <a:pt x="985263" y="465476"/>
                    <a:pt x="821053" y="517983"/>
                    <a:pt x="639672" y="517983"/>
                  </a:cubicBezTo>
                  <a:cubicBezTo>
                    <a:pt x="367599" y="517982"/>
                    <a:pt x="134162" y="399843"/>
                    <a:pt x="34448" y="231474"/>
                  </a:cubicBezTo>
                  <a:lnTo>
                    <a:pt x="0" y="152219"/>
                  </a:lnTo>
                  <a:lnTo>
                    <a:pt x="18077" y="137398"/>
                  </a:lnTo>
                  <a:cubicBezTo>
                    <a:pt x="80820" y="94952"/>
                    <a:pt x="155530" y="60603"/>
                    <a:pt x="238491" y="36865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1847173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10000">
        <p:fade/>
      </p:transition>
    </mc:Choice>
    <mc:Fallback>
      <p:transition spd="med" advClick="0" advTm="1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145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4555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660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660" tmFilter="0, 0; 0.125,0.2665; 0.25,0.4; 0.375,0.465; 0.5,0.5;  0.625,0.535; 0.75,0.6; 0.875,0.7335; 1,1">
                                          <p:stCondLst>
                                            <p:cond delay="166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830" tmFilter="0, 0; 0.125,0.2665; 0.25,0.4; 0.375,0.465; 0.5,0.5;  0.625,0.535; 0.75,0.6; 0.875,0.7335; 1,1">
                                          <p:stCondLst>
                                            <p:cond delay="331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410" tmFilter="0, 0; 0.125,0.2665; 0.25,0.4; 0.375,0.465; 0.5,0.5;  0.625,0.535; 0.75,0.6; 0.875,0.7335; 1,1">
                                          <p:stCondLst>
                                            <p:cond delay="414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0" dur="65">
                                          <p:stCondLst>
                                            <p:cond delay="1625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1" dur="415" decel="50000">
                                          <p:stCondLst>
                                            <p:cond delay="169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" dur="65">
                                          <p:stCondLst>
                                            <p:cond delay="328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3" dur="415" decel="50000">
                                          <p:stCondLst>
                                            <p:cond delay="3345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" dur="65">
                                          <p:stCondLst>
                                            <p:cond delay="4105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5" dur="415" decel="50000">
                                          <p:stCondLst>
                                            <p:cond delay="417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" dur="65">
                                          <p:stCondLst>
                                            <p:cond delay="452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7" dur="415" decel="50000">
                                          <p:stCondLst>
                                            <p:cond delay="4585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2" grpId="0"/>
      <p:bldP spid="20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D7298422-5FB2-438B-B65D-09387BA635C3}"/>
              </a:ext>
            </a:extLst>
          </p:cNvPr>
          <p:cNvSpPr txBox="1"/>
          <p:nvPr/>
        </p:nvSpPr>
        <p:spPr>
          <a:xfrm>
            <a:off x="2156461" y="2221379"/>
            <a:ext cx="7879081" cy="31700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200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百舌鳥</a:t>
            </a:r>
            <a:endParaRPr kumimoji="1" lang="ja-JP" altLang="en-US" sz="200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18" name="グループ化 17">
            <a:extLst>
              <a:ext uri="{FF2B5EF4-FFF2-40B4-BE49-F238E27FC236}">
                <a16:creationId xmlns:a16="http://schemas.microsoft.com/office/drawing/2014/main" id="{BD615C2D-38E8-495F-AC16-6E3082D693AB}"/>
              </a:ext>
            </a:extLst>
          </p:cNvPr>
          <p:cNvGrpSpPr/>
          <p:nvPr/>
        </p:nvGrpSpPr>
        <p:grpSpPr>
          <a:xfrm>
            <a:off x="160190" y="151298"/>
            <a:ext cx="1114133" cy="1114133"/>
            <a:chOff x="160190" y="151298"/>
            <a:chExt cx="2828816" cy="2828816"/>
          </a:xfrm>
        </p:grpSpPr>
        <p:sp>
          <p:nvSpPr>
            <p:cNvPr id="2" name="テキスト ボックス 1">
              <a:extLst>
                <a:ext uri="{FF2B5EF4-FFF2-40B4-BE49-F238E27FC236}">
                  <a16:creationId xmlns:a16="http://schemas.microsoft.com/office/drawing/2014/main" id="{2690784D-87AB-47DC-9AB5-65B79F4C7D96}"/>
                </a:ext>
              </a:extLst>
            </p:cNvPr>
            <p:cNvSpPr txBox="1"/>
            <p:nvPr/>
          </p:nvSpPr>
          <p:spPr>
            <a:xfrm>
              <a:off x="262470" y="387032"/>
              <a:ext cx="2602351" cy="2352745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sz="9600" b="1" dirty="0">
                  <a:solidFill>
                    <a:srgbClr val="FFC000">
                      <a:alpha val="50000"/>
                    </a:srgbClr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漢字</a:t>
              </a:r>
              <a:endParaRPr lang="en-US" altLang="ja-JP" sz="9600" b="1" dirty="0">
                <a:solidFill>
                  <a:srgbClr val="FFC000">
                    <a:alpha val="50000"/>
                  </a:srgbClr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6" name="フレーム 15">
              <a:extLst>
                <a:ext uri="{FF2B5EF4-FFF2-40B4-BE49-F238E27FC236}">
                  <a16:creationId xmlns:a16="http://schemas.microsoft.com/office/drawing/2014/main" id="{14AE5B99-F989-40C5-A2D0-F724E2B3493D}"/>
                </a:ext>
              </a:extLst>
            </p:cNvPr>
            <p:cNvSpPr/>
            <p:nvPr/>
          </p:nvSpPr>
          <p:spPr>
            <a:xfrm>
              <a:off x="160190" y="151298"/>
              <a:ext cx="2828816" cy="2828816"/>
            </a:xfrm>
            <a:prstGeom prst="frame">
              <a:avLst>
                <a:gd name="adj1" fmla="val 4741"/>
              </a:avLst>
            </a:prstGeom>
            <a:solidFill>
              <a:srgbClr val="FFC000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20" name="グループ化 19">
            <a:extLst>
              <a:ext uri="{FF2B5EF4-FFF2-40B4-BE49-F238E27FC236}">
                <a16:creationId xmlns:a16="http://schemas.microsoft.com/office/drawing/2014/main" id="{154247BF-BDA5-4BED-A61D-737FE86DC4C2}"/>
              </a:ext>
            </a:extLst>
          </p:cNvPr>
          <p:cNvGrpSpPr/>
          <p:nvPr/>
        </p:nvGrpSpPr>
        <p:grpSpPr>
          <a:xfrm>
            <a:off x="10877394" y="151298"/>
            <a:ext cx="1114133" cy="1114133"/>
            <a:chOff x="160190" y="151298"/>
            <a:chExt cx="2828816" cy="2828816"/>
          </a:xfrm>
        </p:grpSpPr>
        <p:sp>
          <p:nvSpPr>
            <p:cNvPr id="21" name="テキスト ボックス 20">
              <a:extLst>
                <a:ext uri="{FF2B5EF4-FFF2-40B4-BE49-F238E27FC236}">
                  <a16:creationId xmlns:a16="http://schemas.microsoft.com/office/drawing/2014/main" id="{4BF536EF-7047-4BEF-B109-58E335022680}"/>
                </a:ext>
              </a:extLst>
            </p:cNvPr>
            <p:cNvSpPr txBox="1"/>
            <p:nvPr/>
          </p:nvSpPr>
          <p:spPr>
            <a:xfrm>
              <a:off x="262470" y="387032"/>
              <a:ext cx="2602351" cy="2352745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sz="9600" b="1" dirty="0">
                  <a:solidFill>
                    <a:srgbClr val="FFC000">
                      <a:alpha val="50000"/>
                    </a:srgbClr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第７問</a:t>
              </a:r>
              <a:endParaRPr lang="en-US" altLang="ja-JP" sz="9600" b="1" dirty="0">
                <a:solidFill>
                  <a:srgbClr val="FFC000">
                    <a:alpha val="50000"/>
                  </a:srgbClr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2" name="フレーム 21">
              <a:extLst>
                <a:ext uri="{FF2B5EF4-FFF2-40B4-BE49-F238E27FC236}">
                  <a16:creationId xmlns:a16="http://schemas.microsoft.com/office/drawing/2014/main" id="{4A73C034-15F9-4AFB-92F9-7EFD2A33BD7E}"/>
                </a:ext>
              </a:extLst>
            </p:cNvPr>
            <p:cNvSpPr/>
            <p:nvPr/>
          </p:nvSpPr>
          <p:spPr>
            <a:xfrm>
              <a:off x="160190" y="151298"/>
              <a:ext cx="2828816" cy="2828816"/>
            </a:xfrm>
            <a:prstGeom prst="frame">
              <a:avLst>
                <a:gd name="adj1" fmla="val 4741"/>
              </a:avLst>
            </a:prstGeom>
            <a:solidFill>
              <a:srgbClr val="FFC000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B83A2E58-4CFC-462F-9219-5370EC1D9592}"/>
              </a:ext>
            </a:extLst>
          </p:cNvPr>
          <p:cNvSpPr txBox="1"/>
          <p:nvPr/>
        </p:nvSpPr>
        <p:spPr>
          <a:xfrm>
            <a:off x="11050621" y="6021422"/>
            <a:ext cx="674203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10</a:t>
            </a:r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7E34F757-2AD8-4BC7-9153-588779464168}"/>
              </a:ext>
            </a:extLst>
          </p:cNvPr>
          <p:cNvSpPr txBox="1"/>
          <p:nvPr/>
        </p:nvSpPr>
        <p:spPr>
          <a:xfrm>
            <a:off x="448088" y="6021422"/>
            <a:ext cx="435020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0</a:t>
            </a:r>
          </a:p>
        </p:txBody>
      </p: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023FD4C6-A70A-4130-A2FB-D8ED552590C7}"/>
              </a:ext>
            </a:extLst>
          </p:cNvPr>
          <p:cNvSpPr txBox="1"/>
          <p:nvPr/>
        </p:nvSpPr>
        <p:spPr>
          <a:xfrm>
            <a:off x="10038983" y="6021422"/>
            <a:ext cx="435020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9</a:t>
            </a:r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1F48357F-30CC-457F-AD60-9169B48B0BFB}"/>
              </a:ext>
            </a:extLst>
          </p:cNvPr>
          <p:cNvSpPr txBox="1"/>
          <p:nvPr/>
        </p:nvSpPr>
        <p:spPr>
          <a:xfrm>
            <a:off x="8973328" y="6021422"/>
            <a:ext cx="435020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8</a:t>
            </a:r>
          </a:p>
        </p:txBody>
      </p: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388F0B97-F51E-41FE-9655-3EE6381FCB16}"/>
              </a:ext>
            </a:extLst>
          </p:cNvPr>
          <p:cNvSpPr txBox="1"/>
          <p:nvPr/>
        </p:nvSpPr>
        <p:spPr>
          <a:xfrm>
            <a:off x="7907673" y="6021422"/>
            <a:ext cx="435020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7</a:t>
            </a:r>
          </a:p>
        </p:txBody>
      </p: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CA5A06C3-2090-4A98-8F07-13DC30146DDB}"/>
              </a:ext>
            </a:extLst>
          </p:cNvPr>
          <p:cNvSpPr txBox="1"/>
          <p:nvPr/>
        </p:nvSpPr>
        <p:spPr>
          <a:xfrm>
            <a:off x="6842018" y="6021422"/>
            <a:ext cx="435020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6</a:t>
            </a:r>
          </a:p>
        </p:txBody>
      </p:sp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E05F7063-F924-42E9-935C-CC9133C31D13}"/>
              </a:ext>
            </a:extLst>
          </p:cNvPr>
          <p:cNvSpPr txBox="1"/>
          <p:nvPr/>
        </p:nvSpPr>
        <p:spPr>
          <a:xfrm>
            <a:off x="5776363" y="6021422"/>
            <a:ext cx="435020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5</a:t>
            </a:r>
          </a:p>
        </p:txBody>
      </p: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03CF0942-7B97-4797-9C42-F2C4834F5245}"/>
              </a:ext>
            </a:extLst>
          </p:cNvPr>
          <p:cNvSpPr txBox="1"/>
          <p:nvPr/>
        </p:nvSpPr>
        <p:spPr>
          <a:xfrm>
            <a:off x="4710708" y="6021422"/>
            <a:ext cx="435020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4</a:t>
            </a:r>
          </a:p>
        </p:txBody>
      </p:sp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6D1FDDA6-9689-4AA0-B034-C18777A40180}"/>
              </a:ext>
            </a:extLst>
          </p:cNvPr>
          <p:cNvSpPr txBox="1"/>
          <p:nvPr/>
        </p:nvSpPr>
        <p:spPr>
          <a:xfrm>
            <a:off x="3645053" y="6021422"/>
            <a:ext cx="435020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3</a:t>
            </a:r>
          </a:p>
        </p:txBody>
      </p:sp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1A7CD1EF-3EB5-49B5-91A7-DBD2E0159CBC}"/>
              </a:ext>
            </a:extLst>
          </p:cNvPr>
          <p:cNvSpPr txBox="1"/>
          <p:nvPr/>
        </p:nvSpPr>
        <p:spPr>
          <a:xfrm>
            <a:off x="2579398" y="6021422"/>
            <a:ext cx="435020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2</a:t>
            </a:r>
          </a:p>
        </p:txBody>
      </p:sp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18551CF3-254F-41C3-80A0-9CDA33FBC067}"/>
              </a:ext>
            </a:extLst>
          </p:cNvPr>
          <p:cNvSpPr txBox="1"/>
          <p:nvPr/>
        </p:nvSpPr>
        <p:spPr>
          <a:xfrm>
            <a:off x="1585609" y="6021422"/>
            <a:ext cx="243191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1</a:t>
            </a:r>
          </a:p>
        </p:txBody>
      </p: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E0758B77-3D5C-4BAF-B85C-C892058280E5}"/>
              </a:ext>
            </a:extLst>
          </p:cNvPr>
          <p:cNvSpPr txBox="1"/>
          <p:nvPr/>
        </p:nvSpPr>
        <p:spPr>
          <a:xfrm>
            <a:off x="2156460" y="309213"/>
            <a:ext cx="7879080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6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何の鳥か読めるかな？</a:t>
            </a:r>
          </a:p>
        </p:txBody>
      </p:sp>
    </p:spTree>
    <p:extLst>
      <p:ext uri="{BB962C8B-B14F-4D97-AF65-F5344CB8AC3E}">
        <p14:creationId xmlns:p14="http://schemas.microsoft.com/office/powerpoint/2010/main" val="36854945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10000">
        <p:fade/>
      </p:transition>
    </mc:Choice>
    <mc:Fallback>
      <p:transition spd="med" advClick="0" advTm="1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6000"/>
                            </p:stCondLst>
                            <p:childTnLst>
                              <p:par>
                                <p:cTn id="3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6500"/>
                            </p:stCondLst>
                            <p:childTnLst>
                              <p:par>
                                <p:cTn id="40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7750"/>
                            </p:stCondLst>
                            <p:childTnLst>
                              <p:par>
                                <p:cTn id="44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9000"/>
                            </p:stCondLst>
                            <p:childTnLst>
                              <p:par>
                                <p:cTn id="48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0250"/>
                            </p:stCondLst>
                            <p:childTnLst>
                              <p:par>
                                <p:cTn id="52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2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11500"/>
                            </p:stCondLst>
                            <p:childTnLst>
                              <p:par>
                                <p:cTn id="56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2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2750"/>
                            </p:stCondLst>
                            <p:childTnLst>
                              <p:par>
                                <p:cTn id="60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2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14000"/>
                            </p:stCondLst>
                            <p:childTnLst>
                              <p:par>
                                <p:cTn id="64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15250"/>
                            </p:stCondLst>
                            <p:childTnLst>
                              <p:par>
                                <p:cTn id="68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16500"/>
                            </p:stCondLst>
                            <p:childTnLst>
                              <p:par>
                                <p:cTn id="72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17750"/>
                            </p:stCondLst>
                            <p:childTnLst>
                              <p:par>
                                <p:cTn id="76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19000"/>
                            </p:stCondLst>
                            <p:childTnLst>
                              <p:par>
                                <p:cTn id="80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19" grpId="0"/>
      <p:bldP spid="26" grpId="0"/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  <p:bldP spid="35" grpId="0"/>
      <p:bldP spid="2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テキスト ボックス 201">
            <a:extLst>
              <a:ext uri="{FF2B5EF4-FFF2-40B4-BE49-F238E27FC236}">
                <a16:creationId xmlns:a16="http://schemas.microsoft.com/office/drawing/2014/main" id="{ACDF572F-23EB-4AD5-85B6-781560D212EF}"/>
              </a:ext>
            </a:extLst>
          </p:cNvPr>
          <p:cNvSpPr txBox="1"/>
          <p:nvPr/>
        </p:nvSpPr>
        <p:spPr>
          <a:xfrm>
            <a:off x="0" y="348187"/>
            <a:ext cx="1219199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6000" b="1" dirty="0">
                <a:ln w="12700">
                  <a:solidFill>
                    <a:schemeClr val="tx1"/>
                  </a:solidFill>
                </a:ln>
                <a:solidFill>
                  <a:srgbClr val="FFFF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正解は</a:t>
            </a:r>
            <a:endParaRPr kumimoji="1" lang="ja-JP" altLang="en-US" sz="6000" b="1" dirty="0">
              <a:ln w="12700">
                <a:solidFill>
                  <a:schemeClr val="tx1"/>
                </a:solidFill>
              </a:ln>
              <a:solidFill>
                <a:srgbClr val="FFFF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04" name="テキスト ボックス 203">
            <a:extLst>
              <a:ext uri="{FF2B5EF4-FFF2-40B4-BE49-F238E27FC236}">
                <a16:creationId xmlns:a16="http://schemas.microsoft.com/office/drawing/2014/main" id="{4B93C06C-17A7-4EEB-A35A-07ED5B63E11B}"/>
              </a:ext>
            </a:extLst>
          </p:cNvPr>
          <p:cNvSpPr txBox="1"/>
          <p:nvPr/>
        </p:nvSpPr>
        <p:spPr>
          <a:xfrm>
            <a:off x="0" y="5657671"/>
            <a:ext cx="1219199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7200" b="1" dirty="0">
                <a:ln w="12700">
                  <a:noFill/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もず</a:t>
            </a:r>
            <a:endParaRPr kumimoji="1" lang="ja-JP" altLang="en-US" sz="7200" b="1" dirty="0">
              <a:ln w="12700">
                <a:noFill/>
              </a:ln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1FCD552F-8B93-4DAA-8AA6-2989E0D0A48C}"/>
              </a:ext>
            </a:extLst>
          </p:cNvPr>
          <p:cNvGrpSpPr/>
          <p:nvPr/>
        </p:nvGrpSpPr>
        <p:grpSpPr>
          <a:xfrm>
            <a:off x="160190" y="151298"/>
            <a:ext cx="1114133" cy="1114133"/>
            <a:chOff x="160190" y="151298"/>
            <a:chExt cx="2828816" cy="2828816"/>
          </a:xfrm>
        </p:grpSpPr>
        <p:sp>
          <p:nvSpPr>
            <p:cNvPr id="6" name="テキスト ボックス 5">
              <a:extLst>
                <a:ext uri="{FF2B5EF4-FFF2-40B4-BE49-F238E27FC236}">
                  <a16:creationId xmlns:a16="http://schemas.microsoft.com/office/drawing/2014/main" id="{EE007761-B405-48A6-9BDB-A68E723A05AF}"/>
                </a:ext>
              </a:extLst>
            </p:cNvPr>
            <p:cNvSpPr txBox="1"/>
            <p:nvPr/>
          </p:nvSpPr>
          <p:spPr>
            <a:xfrm>
              <a:off x="262470" y="387032"/>
              <a:ext cx="2602351" cy="2352745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sz="9600" b="1" dirty="0">
                  <a:solidFill>
                    <a:srgbClr val="FFC000">
                      <a:alpha val="50000"/>
                    </a:srgbClr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漢</a:t>
              </a:r>
              <a:endParaRPr lang="en-US" altLang="ja-JP" sz="9600" b="1" dirty="0">
                <a:solidFill>
                  <a:srgbClr val="FFC000">
                    <a:alpha val="50000"/>
                  </a:srgbClr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7" name="フレーム 6">
              <a:extLst>
                <a:ext uri="{FF2B5EF4-FFF2-40B4-BE49-F238E27FC236}">
                  <a16:creationId xmlns:a16="http://schemas.microsoft.com/office/drawing/2014/main" id="{64FEB7F6-F5EE-47CE-B604-B8FD7570AF1F}"/>
                </a:ext>
              </a:extLst>
            </p:cNvPr>
            <p:cNvSpPr/>
            <p:nvPr/>
          </p:nvSpPr>
          <p:spPr>
            <a:xfrm>
              <a:off x="160190" y="151298"/>
              <a:ext cx="2828816" cy="2828816"/>
            </a:xfrm>
            <a:prstGeom prst="frame">
              <a:avLst>
                <a:gd name="adj1" fmla="val 4741"/>
              </a:avLst>
            </a:prstGeom>
            <a:solidFill>
              <a:srgbClr val="FFC000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C659755F-31F4-47DD-951E-B196A658C00B}"/>
              </a:ext>
            </a:extLst>
          </p:cNvPr>
          <p:cNvGrpSpPr/>
          <p:nvPr/>
        </p:nvGrpSpPr>
        <p:grpSpPr>
          <a:xfrm>
            <a:off x="10877394" y="151298"/>
            <a:ext cx="1114133" cy="1114133"/>
            <a:chOff x="160190" y="151298"/>
            <a:chExt cx="2828816" cy="2828816"/>
          </a:xfrm>
        </p:grpSpPr>
        <p:sp>
          <p:nvSpPr>
            <p:cNvPr id="9" name="テキスト ボックス 8">
              <a:extLst>
                <a:ext uri="{FF2B5EF4-FFF2-40B4-BE49-F238E27FC236}">
                  <a16:creationId xmlns:a16="http://schemas.microsoft.com/office/drawing/2014/main" id="{FCC750F2-3438-4E0B-9C4B-D3048D236BD4}"/>
                </a:ext>
              </a:extLst>
            </p:cNvPr>
            <p:cNvSpPr txBox="1"/>
            <p:nvPr/>
          </p:nvSpPr>
          <p:spPr>
            <a:xfrm>
              <a:off x="262470" y="387032"/>
              <a:ext cx="2602351" cy="2352745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sz="9600" b="1" dirty="0">
                  <a:solidFill>
                    <a:srgbClr val="FFC000">
                      <a:alpha val="50000"/>
                    </a:srgbClr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字</a:t>
              </a:r>
              <a:endParaRPr lang="en-US" altLang="ja-JP" sz="9600" b="1" dirty="0">
                <a:solidFill>
                  <a:srgbClr val="FFC000">
                    <a:alpha val="50000"/>
                  </a:srgbClr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0" name="フレーム 9">
              <a:extLst>
                <a:ext uri="{FF2B5EF4-FFF2-40B4-BE49-F238E27FC236}">
                  <a16:creationId xmlns:a16="http://schemas.microsoft.com/office/drawing/2014/main" id="{3C3223E0-77A0-4F6A-8C10-3138307AFC4A}"/>
                </a:ext>
              </a:extLst>
            </p:cNvPr>
            <p:cNvSpPr/>
            <p:nvPr/>
          </p:nvSpPr>
          <p:spPr>
            <a:xfrm>
              <a:off x="160190" y="151298"/>
              <a:ext cx="2828816" cy="2828816"/>
            </a:xfrm>
            <a:prstGeom prst="frame">
              <a:avLst>
                <a:gd name="adj1" fmla="val 4741"/>
              </a:avLst>
            </a:prstGeom>
            <a:solidFill>
              <a:srgbClr val="FFC000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117" name="テキスト ボックス 116">
            <a:extLst>
              <a:ext uri="{FF2B5EF4-FFF2-40B4-BE49-F238E27FC236}">
                <a16:creationId xmlns:a16="http://schemas.microsoft.com/office/drawing/2014/main" id="{51DF0E28-2F91-4217-B194-02C840DFC440}"/>
              </a:ext>
            </a:extLst>
          </p:cNvPr>
          <p:cNvSpPr txBox="1"/>
          <p:nvPr/>
        </p:nvSpPr>
        <p:spPr>
          <a:xfrm>
            <a:off x="2156461" y="2221379"/>
            <a:ext cx="7879081" cy="31700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20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百舌鳥</a:t>
            </a:r>
            <a:endParaRPr kumimoji="1" lang="ja-JP" altLang="en-US" sz="200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118" name="グループ化 117">
            <a:extLst>
              <a:ext uri="{FF2B5EF4-FFF2-40B4-BE49-F238E27FC236}">
                <a16:creationId xmlns:a16="http://schemas.microsoft.com/office/drawing/2014/main" id="{F6161B8E-7851-401F-8843-B7B98A56657C}"/>
              </a:ext>
            </a:extLst>
          </p:cNvPr>
          <p:cNvGrpSpPr/>
          <p:nvPr/>
        </p:nvGrpSpPr>
        <p:grpSpPr>
          <a:xfrm>
            <a:off x="9467850" y="4615853"/>
            <a:ext cx="2224082" cy="1893959"/>
            <a:chOff x="4584419" y="3034194"/>
            <a:chExt cx="3824729" cy="3257022"/>
          </a:xfrm>
        </p:grpSpPr>
        <p:sp>
          <p:nvSpPr>
            <p:cNvPr id="119" name="フリーフォーム: 図形 118">
              <a:extLst>
                <a:ext uri="{FF2B5EF4-FFF2-40B4-BE49-F238E27FC236}">
                  <a16:creationId xmlns:a16="http://schemas.microsoft.com/office/drawing/2014/main" id="{F4581439-FD9A-4814-ABC4-F82D92ADC1E7}"/>
                </a:ext>
              </a:extLst>
            </p:cNvPr>
            <p:cNvSpPr/>
            <p:nvPr/>
          </p:nvSpPr>
          <p:spPr>
            <a:xfrm rot="5400000">
              <a:off x="5872961" y="5207896"/>
              <a:ext cx="720676" cy="958284"/>
            </a:xfrm>
            <a:custGeom>
              <a:avLst/>
              <a:gdLst>
                <a:gd name="connsiteX0" fmla="*/ 1829 w 720676"/>
                <a:gd name="connsiteY0" fmla="*/ 215118 h 958284"/>
                <a:gd name="connsiteX1" fmla="*/ 3962 w 720676"/>
                <a:gd name="connsiteY1" fmla="*/ 187137 h 958284"/>
                <a:gd name="connsiteX2" fmla="*/ 53236 w 720676"/>
                <a:gd name="connsiteY2" fmla="*/ 170992 h 958284"/>
                <a:gd name="connsiteX3" fmla="*/ 487607 w 720676"/>
                <a:gd name="connsiteY3" fmla="*/ 390964 h 958284"/>
                <a:gd name="connsiteX4" fmla="*/ 493829 w 720676"/>
                <a:gd name="connsiteY4" fmla="*/ 292625 h 958284"/>
                <a:gd name="connsiteX5" fmla="*/ 632175 w 720676"/>
                <a:gd name="connsiteY5" fmla="*/ 0 h 958284"/>
                <a:gd name="connsiteX6" fmla="*/ 576916 w 720676"/>
                <a:gd name="connsiteY6" fmla="*/ 211284 h 958284"/>
                <a:gd name="connsiteX7" fmla="*/ 570601 w 720676"/>
                <a:gd name="connsiteY7" fmla="*/ 266745 h 958284"/>
                <a:gd name="connsiteX8" fmla="*/ 575173 w 720676"/>
                <a:gd name="connsiteY8" fmla="*/ 353650 h 958284"/>
                <a:gd name="connsiteX9" fmla="*/ 605770 w 720676"/>
                <a:gd name="connsiteY9" fmla="*/ 511053 h 958284"/>
                <a:gd name="connsiteX10" fmla="*/ 720676 w 720676"/>
                <a:gd name="connsiteY10" fmla="*/ 790158 h 958284"/>
                <a:gd name="connsiteX11" fmla="*/ 568842 w 720676"/>
                <a:gd name="connsiteY11" fmla="*/ 647441 h 958284"/>
                <a:gd name="connsiteX12" fmla="*/ 564016 w 720676"/>
                <a:gd name="connsiteY12" fmla="*/ 633675 h 958284"/>
                <a:gd name="connsiteX13" fmla="*/ 576917 w 720676"/>
                <a:gd name="connsiteY13" fmla="*/ 746956 h 958284"/>
                <a:gd name="connsiteX14" fmla="*/ 632176 w 720676"/>
                <a:gd name="connsiteY14" fmla="*/ 958239 h 958284"/>
                <a:gd name="connsiteX15" fmla="*/ 632175 w 720676"/>
                <a:gd name="connsiteY15" fmla="*/ 958239 h 958284"/>
                <a:gd name="connsiteX16" fmla="*/ 526007 w 720676"/>
                <a:gd name="connsiteY16" fmla="*/ 817908 h 958284"/>
                <a:gd name="connsiteX17" fmla="*/ 522345 w 720676"/>
                <a:gd name="connsiteY17" fmla="*/ 800581 h 958284"/>
                <a:gd name="connsiteX18" fmla="*/ 522977 w 720676"/>
                <a:gd name="connsiteY18" fmla="*/ 814219 h 958284"/>
                <a:gd name="connsiteX19" fmla="*/ 544538 w 720676"/>
                <a:gd name="connsiteY19" fmla="*/ 958284 h 958284"/>
                <a:gd name="connsiteX20" fmla="*/ 458140 w 720676"/>
                <a:gd name="connsiteY20" fmla="*/ 653432 h 958284"/>
                <a:gd name="connsiteX21" fmla="*/ 464930 w 720676"/>
                <a:gd name="connsiteY21" fmla="*/ 534770 h 958284"/>
                <a:gd name="connsiteX22" fmla="*/ 477664 w 720676"/>
                <a:gd name="connsiteY22" fmla="*/ 468124 h 958284"/>
                <a:gd name="connsiteX23" fmla="*/ 20107 w 720676"/>
                <a:gd name="connsiteY23" fmla="*/ 236412 h 958284"/>
                <a:gd name="connsiteX24" fmla="*/ 1829 w 720676"/>
                <a:gd name="connsiteY24" fmla="*/ 215118 h 9582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720676" h="958284">
                  <a:moveTo>
                    <a:pt x="1829" y="215118"/>
                  </a:moveTo>
                  <a:cubicBezTo>
                    <a:pt x="-1092" y="206201"/>
                    <a:pt x="-612" y="196170"/>
                    <a:pt x="3962" y="187137"/>
                  </a:cubicBezTo>
                  <a:cubicBezTo>
                    <a:pt x="13111" y="169072"/>
                    <a:pt x="35171" y="161844"/>
                    <a:pt x="53236" y="170992"/>
                  </a:cubicBezTo>
                  <a:lnTo>
                    <a:pt x="487607" y="390964"/>
                  </a:lnTo>
                  <a:lnTo>
                    <a:pt x="493829" y="292625"/>
                  </a:lnTo>
                  <a:cubicBezTo>
                    <a:pt x="516622" y="120661"/>
                    <a:pt x="569983" y="0"/>
                    <a:pt x="632175" y="0"/>
                  </a:cubicBezTo>
                  <a:cubicBezTo>
                    <a:pt x="608545" y="56553"/>
                    <a:pt x="589777" y="129206"/>
                    <a:pt x="576916" y="211284"/>
                  </a:cubicBezTo>
                  <a:lnTo>
                    <a:pt x="570601" y="266745"/>
                  </a:lnTo>
                  <a:lnTo>
                    <a:pt x="575173" y="353650"/>
                  </a:lnTo>
                  <a:cubicBezTo>
                    <a:pt x="581653" y="405180"/>
                    <a:pt x="591938" y="458326"/>
                    <a:pt x="605770" y="511053"/>
                  </a:cubicBezTo>
                  <a:cubicBezTo>
                    <a:pt x="633437" y="616505"/>
                    <a:pt x="673784" y="714508"/>
                    <a:pt x="720676" y="790158"/>
                  </a:cubicBezTo>
                  <a:cubicBezTo>
                    <a:pt x="673462" y="806202"/>
                    <a:pt x="613652" y="746403"/>
                    <a:pt x="568842" y="647441"/>
                  </a:cubicBezTo>
                  <a:lnTo>
                    <a:pt x="564016" y="633675"/>
                  </a:lnTo>
                  <a:lnTo>
                    <a:pt x="576917" y="746956"/>
                  </a:lnTo>
                  <a:cubicBezTo>
                    <a:pt x="589777" y="829034"/>
                    <a:pt x="608546" y="901687"/>
                    <a:pt x="632176" y="958239"/>
                  </a:cubicBezTo>
                  <a:lnTo>
                    <a:pt x="632175" y="958239"/>
                  </a:lnTo>
                  <a:cubicBezTo>
                    <a:pt x="590714" y="958239"/>
                    <a:pt x="553177" y="904613"/>
                    <a:pt x="526007" y="817908"/>
                  </a:cubicBezTo>
                  <a:lnTo>
                    <a:pt x="522345" y="800581"/>
                  </a:lnTo>
                  <a:lnTo>
                    <a:pt x="522977" y="814219"/>
                  </a:lnTo>
                  <a:cubicBezTo>
                    <a:pt x="527876" y="865706"/>
                    <a:pt x="535128" y="914407"/>
                    <a:pt x="544538" y="958284"/>
                  </a:cubicBezTo>
                  <a:cubicBezTo>
                    <a:pt x="496822" y="958284"/>
                    <a:pt x="458140" y="821797"/>
                    <a:pt x="458140" y="653432"/>
                  </a:cubicBezTo>
                  <a:cubicBezTo>
                    <a:pt x="458140" y="611340"/>
                    <a:pt x="460558" y="571242"/>
                    <a:pt x="464930" y="534770"/>
                  </a:cubicBezTo>
                  <a:lnTo>
                    <a:pt x="477664" y="468124"/>
                  </a:lnTo>
                  <a:lnTo>
                    <a:pt x="20107" y="236412"/>
                  </a:lnTo>
                  <a:cubicBezTo>
                    <a:pt x="11075" y="231837"/>
                    <a:pt x="4751" y="224035"/>
                    <a:pt x="1829" y="215118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20" name="フリーフォーム: 図形 119">
              <a:extLst>
                <a:ext uri="{FF2B5EF4-FFF2-40B4-BE49-F238E27FC236}">
                  <a16:creationId xmlns:a16="http://schemas.microsoft.com/office/drawing/2014/main" id="{E852BC9F-CE38-4710-A6D2-050A4D76FA73}"/>
                </a:ext>
              </a:extLst>
            </p:cNvPr>
            <p:cNvSpPr/>
            <p:nvPr/>
          </p:nvSpPr>
          <p:spPr>
            <a:xfrm rot="5400000">
              <a:off x="6025361" y="5451736"/>
              <a:ext cx="720676" cy="958284"/>
            </a:xfrm>
            <a:custGeom>
              <a:avLst/>
              <a:gdLst>
                <a:gd name="connsiteX0" fmla="*/ 1829 w 720676"/>
                <a:gd name="connsiteY0" fmla="*/ 215118 h 958284"/>
                <a:gd name="connsiteX1" fmla="*/ 3962 w 720676"/>
                <a:gd name="connsiteY1" fmla="*/ 187137 h 958284"/>
                <a:gd name="connsiteX2" fmla="*/ 53236 w 720676"/>
                <a:gd name="connsiteY2" fmla="*/ 170992 h 958284"/>
                <a:gd name="connsiteX3" fmla="*/ 487607 w 720676"/>
                <a:gd name="connsiteY3" fmla="*/ 390964 h 958284"/>
                <a:gd name="connsiteX4" fmla="*/ 493829 w 720676"/>
                <a:gd name="connsiteY4" fmla="*/ 292625 h 958284"/>
                <a:gd name="connsiteX5" fmla="*/ 632175 w 720676"/>
                <a:gd name="connsiteY5" fmla="*/ 0 h 958284"/>
                <a:gd name="connsiteX6" fmla="*/ 576916 w 720676"/>
                <a:gd name="connsiteY6" fmla="*/ 211284 h 958284"/>
                <a:gd name="connsiteX7" fmla="*/ 570601 w 720676"/>
                <a:gd name="connsiteY7" fmla="*/ 266745 h 958284"/>
                <a:gd name="connsiteX8" fmla="*/ 575173 w 720676"/>
                <a:gd name="connsiteY8" fmla="*/ 353650 h 958284"/>
                <a:gd name="connsiteX9" fmla="*/ 605770 w 720676"/>
                <a:gd name="connsiteY9" fmla="*/ 511053 h 958284"/>
                <a:gd name="connsiteX10" fmla="*/ 720676 w 720676"/>
                <a:gd name="connsiteY10" fmla="*/ 790158 h 958284"/>
                <a:gd name="connsiteX11" fmla="*/ 568842 w 720676"/>
                <a:gd name="connsiteY11" fmla="*/ 647441 h 958284"/>
                <a:gd name="connsiteX12" fmla="*/ 564016 w 720676"/>
                <a:gd name="connsiteY12" fmla="*/ 633675 h 958284"/>
                <a:gd name="connsiteX13" fmla="*/ 576917 w 720676"/>
                <a:gd name="connsiteY13" fmla="*/ 746956 h 958284"/>
                <a:gd name="connsiteX14" fmla="*/ 632176 w 720676"/>
                <a:gd name="connsiteY14" fmla="*/ 958239 h 958284"/>
                <a:gd name="connsiteX15" fmla="*/ 632175 w 720676"/>
                <a:gd name="connsiteY15" fmla="*/ 958239 h 958284"/>
                <a:gd name="connsiteX16" fmla="*/ 526007 w 720676"/>
                <a:gd name="connsiteY16" fmla="*/ 817908 h 958284"/>
                <a:gd name="connsiteX17" fmla="*/ 522345 w 720676"/>
                <a:gd name="connsiteY17" fmla="*/ 800581 h 958284"/>
                <a:gd name="connsiteX18" fmla="*/ 522977 w 720676"/>
                <a:gd name="connsiteY18" fmla="*/ 814219 h 958284"/>
                <a:gd name="connsiteX19" fmla="*/ 544538 w 720676"/>
                <a:gd name="connsiteY19" fmla="*/ 958284 h 958284"/>
                <a:gd name="connsiteX20" fmla="*/ 458140 w 720676"/>
                <a:gd name="connsiteY20" fmla="*/ 653432 h 958284"/>
                <a:gd name="connsiteX21" fmla="*/ 464930 w 720676"/>
                <a:gd name="connsiteY21" fmla="*/ 534770 h 958284"/>
                <a:gd name="connsiteX22" fmla="*/ 477664 w 720676"/>
                <a:gd name="connsiteY22" fmla="*/ 468124 h 958284"/>
                <a:gd name="connsiteX23" fmla="*/ 20107 w 720676"/>
                <a:gd name="connsiteY23" fmla="*/ 236412 h 958284"/>
                <a:gd name="connsiteX24" fmla="*/ 1829 w 720676"/>
                <a:gd name="connsiteY24" fmla="*/ 215118 h 9582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720676" h="958284">
                  <a:moveTo>
                    <a:pt x="1829" y="215118"/>
                  </a:moveTo>
                  <a:cubicBezTo>
                    <a:pt x="-1092" y="206202"/>
                    <a:pt x="-612" y="196170"/>
                    <a:pt x="3962" y="187137"/>
                  </a:cubicBezTo>
                  <a:cubicBezTo>
                    <a:pt x="13111" y="169072"/>
                    <a:pt x="35171" y="161844"/>
                    <a:pt x="53236" y="170992"/>
                  </a:cubicBezTo>
                  <a:lnTo>
                    <a:pt x="487607" y="390964"/>
                  </a:lnTo>
                  <a:lnTo>
                    <a:pt x="493829" y="292625"/>
                  </a:lnTo>
                  <a:cubicBezTo>
                    <a:pt x="516622" y="120661"/>
                    <a:pt x="569983" y="0"/>
                    <a:pt x="632175" y="0"/>
                  </a:cubicBezTo>
                  <a:cubicBezTo>
                    <a:pt x="608545" y="56553"/>
                    <a:pt x="589777" y="129206"/>
                    <a:pt x="576916" y="211284"/>
                  </a:cubicBezTo>
                  <a:lnTo>
                    <a:pt x="570601" y="266745"/>
                  </a:lnTo>
                  <a:lnTo>
                    <a:pt x="575173" y="353650"/>
                  </a:lnTo>
                  <a:cubicBezTo>
                    <a:pt x="581653" y="405180"/>
                    <a:pt x="591938" y="458326"/>
                    <a:pt x="605770" y="511053"/>
                  </a:cubicBezTo>
                  <a:cubicBezTo>
                    <a:pt x="633437" y="616505"/>
                    <a:pt x="673784" y="714508"/>
                    <a:pt x="720676" y="790158"/>
                  </a:cubicBezTo>
                  <a:cubicBezTo>
                    <a:pt x="673462" y="806202"/>
                    <a:pt x="613652" y="746403"/>
                    <a:pt x="568842" y="647441"/>
                  </a:cubicBezTo>
                  <a:lnTo>
                    <a:pt x="564016" y="633675"/>
                  </a:lnTo>
                  <a:lnTo>
                    <a:pt x="576917" y="746956"/>
                  </a:lnTo>
                  <a:cubicBezTo>
                    <a:pt x="589777" y="829034"/>
                    <a:pt x="608546" y="901687"/>
                    <a:pt x="632176" y="958239"/>
                  </a:cubicBezTo>
                  <a:lnTo>
                    <a:pt x="632175" y="958239"/>
                  </a:lnTo>
                  <a:cubicBezTo>
                    <a:pt x="590714" y="958239"/>
                    <a:pt x="553177" y="904613"/>
                    <a:pt x="526007" y="817908"/>
                  </a:cubicBezTo>
                  <a:lnTo>
                    <a:pt x="522345" y="800581"/>
                  </a:lnTo>
                  <a:lnTo>
                    <a:pt x="522977" y="814219"/>
                  </a:lnTo>
                  <a:cubicBezTo>
                    <a:pt x="527876" y="865706"/>
                    <a:pt x="535128" y="914407"/>
                    <a:pt x="544538" y="958284"/>
                  </a:cubicBezTo>
                  <a:cubicBezTo>
                    <a:pt x="496822" y="958284"/>
                    <a:pt x="458140" y="821797"/>
                    <a:pt x="458140" y="653432"/>
                  </a:cubicBezTo>
                  <a:cubicBezTo>
                    <a:pt x="458140" y="611340"/>
                    <a:pt x="460558" y="571242"/>
                    <a:pt x="464930" y="534770"/>
                  </a:cubicBezTo>
                  <a:lnTo>
                    <a:pt x="477664" y="468124"/>
                  </a:lnTo>
                  <a:lnTo>
                    <a:pt x="20107" y="236412"/>
                  </a:lnTo>
                  <a:cubicBezTo>
                    <a:pt x="11075" y="231837"/>
                    <a:pt x="4751" y="224035"/>
                    <a:pt x="1829" y="215118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21" name="フリーフォーム: 図形 120">
              <a:extLst>
                <a:ext uri="{FF2B5EF4-FFF2-40B4-BE49-F238E27FC236}">
                  <a16:creationId xmlns:a16="http://schemas.microsoft.com/office/drawing/2014/main" id="{DA914ADC-CB59-42FE-93D8-FCF74574F48E}"/>
                </a:ext>
              </a:extLst>
            </p:cNvPr>
            <p:cNvSpPr/>
            <p:nvPr/>
          </p:nvSpPr>
          <p:spPr>
            <a:xfrm>
              <a:off x="4944092" y="3034194"/>
              <a:ext cx="3465056" cy="3013182"/>
            </a:xfrm>
            <a:custGeom>
              <a:avLst/>
              <a:gdLst>
                <a:gd name="connsiteX0" fmla="*/ 642525 w 3465056"/>
                <a:gd name="connsiteY0" fmla="*/ 0 h 3013182"/>
                <a:gd name="connsiteX1" fmla="*/ 1285049 w 3465056"/>
                <a:gd name="connsiteY1" fmla="*/ 642525 h 3013182"/>
                <a:gd name="connsiteX2" fmla="*/ 1282591 w 3465056"/>
                <a:gd name="connsiteY2" fmla="*/ 668529 h 3013182"/>
                <a:gd name="connsiteX3" fmla="*/ 1283943 w 3465056"/>
                <a:gd name="connsiteY3" fmla="*/ 667328 h 3013182"/>
                <a:gd name="connsiteX4" fmla="*/ 1835776 w 3465056"/>
                <a:gd name="connsiteY4" fmla="*/ 1399951 h 3013182"/>
                <a:gd name="connsiteX5" fmla="*/ 1797620 w 3465056"/>
                <a:gd name="connsiteY5" fmla="*/ 1424113 h 3013182"/>
                <a:gd name="connsiteX6" fmla="*/ 1847020 w 3465056"/>
                <a:gd name="connsiteY6" fmla="*/ 1440787 h 3013182"/>
                <a:gd name="connsiteX7" fmla="*/ 2442152 w 3465056"/>
                <a:gd name="connsiteY7" fmla="*/ 2007844 h 3013182"/>
                <a:gd name="connsiteX8" fmla="*/ 2457160 w 3465056"/>
                <a:gd name="connsiteY8" fmla="*/ 2113192 h 3013182"/>
                <a:gd name="connsiteX9" fmla="*/ 2465557 w 3465056"/>
                <a:gd name="connsiteY9" fmla="*/ 2118808 h 3013182"/>
                <a:gd name="connsiteX10" fmla="*/ 3461889 w 3465056"/>
                <a:gd name="connsiteY10" fmla="*/ 3000003 h 3013182"/>
                <a:gd name="connsiteX11" fmla="*/ 2238000 w 3465056"/>
                <a:gd name="connsiteY11" fmla="*/ 2495159 h 3013182"/>
                <a:gd name="connsiteX12" fmla="*/ 2233532 w 3465056"/>
                <a:gd name="connsiteY12" fmla="*/ 2492553 h 3013182"/>
                <a:gd name="connsiteX13" fmla="*/ 2193429 w 3465056"/>
                <a:gd name="connsiteY13" fmla="*/ 2520002 h 3013182"/>
                <a:gd name="connsiteX14" fmla="*/ 1339365 w 3465056"/>
                <a:gd name="connsiteY14" fmla="*/ 2573775 h 3013182"/>
                <a:gd name="connsiteX15" fmla="*/ 838510 w 3465056"/>
                <a:gd name="connsiteY15" fmla="*/ 2330096 h 3013182"/>
                <a:gd name="connsiteX16" fmla="*/ 718806 w 3465056"/>
                <a:gd name="connsiteY16" fmla="*/ 2220105 h 3013182"/>
                <a:gd name="connsiteX17" fmla="*/ 698437 w 3465056"/>
                <a:gd name="connsiteY17" fmla="*/ 2207025 h 3013182"/>
                <a:gd name="connsiteX18" fmla="*/ 292133 w 3465056"/>
                <a:gd name="connsiteY18" fmla="*/ 1621407 h 3013182"/>
                <a:gd name="connsiteX19" fmla="*/ 237410 w 3465056"/>
                <a:gd name="connsiteY19" fmla="*/ 1246998 h 3013182"/>
                <a:gd name="connsiteX20" fmla="*/ 247163 w 3465056"/>
                <a:gd name="connsiteY20" fmla="*/ 1145514 h 3013182"/>
                <a:gd name="connsiteX21" fmla="*/ 188191 w 3465056"/>
                <a:gd name="connsiteY21" fmla="*/ 1096858 h 3013182"/>
                <a:gd name="connsiteX22" fmla="*/ 0 w 3465056"/>
                <a:gd name="connsiteY22" fmla="*/ 642525 h 3013182"/>
                <a:gd name="connsiteX23" fmla="*/ 642525 w 3465056"/>
                <a:gd name="connsiteY23" fmla="*/ 0 h 30131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3465056" h="3013182">
                  <a:moveTo>
                    <a:pt x="642525" y="0"/>
                  </a:moveTo>
                  <a:cubicBezTo>
                    <a:pt x="997381" y="0"/>
                    <a:pt x="1285049" y="287668"/>
                    <a:pt x="1285049" y="642525"/>
                  </a:cubicBezTo>
                  <a:lnTo>
                    <a:pt x="1282591" y="668529"/>
                  </a:lnTo>
                  <a:lnTo>
                    <a:pt x="1283943" y="667328"/>
                  </a:lnTo>
                  <a:cubicBezTo>
                    <a:pt x="1291625" y="1016626"/>
                    <a:pt x="1502170" y="1296149"/>
                    <a:pt x="1835776" y="1399951"/>
                  </a:cubicBezTo>
                  <a:lnTo>
                    <a:pt x="1797620" y="1424113"/>
                  </a:lnTo>
                  <a:lnTo>
                    <a:pt x="1847020" y="1440787"/>
                  </a:lnTo>
                  <a:cubicBezTo>
                    <a:pt x="2158696" y="1569130"/>
                    <a:pt x="2382434" y="1785666"/>
                    <a:pt x="2442152" y="2007844"/>
                  </a:cubicBezTo>
                  <a:lnTo>
                    <a:pt x="2457160" y="2113192"/>
                  </a:lnTo>
                  <a:lnTo>
                    <a:pt x="2465557" y="2118808"/>
                  </a:lnTo>
                  <a:cubicBezTo>
                    <a:pt x="2775695" y="2331919"/>
                    <a:pt x="3519515" y="2908467"/>
                    <a:pt x="3461889" y="3000003"/>
                  </a:cubicBezTo>
                  <a:cubicBezTo>
                    <a:pt x="3404263" y="3091539"/>
                    <a:pt x="2569573" y="2682917"/>
                    <a:pt x="2238000" y="2495159"/>
                  </a:cubicBezTo>
                  <a:lnTo>
                    <a:pt x="2233532" y="2492553"/>
                  </a:lnTo>
                  <a:lnTo>
                    <a:pt x="2193429" y="2520002"/>
                  </a:lnTo>
                  <a:cubicBezTo>
                    <a:pt x="1981021" y="2633599"/>
                    <a:pt x="1665475" y="2661156"/>
                    <a:pt x="1339365" y="2573775"/>
                  </a:cubicBezTo>
                  <a:cubicBezTo>
                    <a:pt x="1143699" y="2521347"/>
                    <a:pt x="972015" y="2434986"/>
                    <a:pt x="838510" y="2330096"/>
                  </a:cubicBezTo>
                  <a:lnTo>
                    <a:pt x="718806" y="2220105"/>
                  </a:lnTo>
                  <a:lnTo>
                    <a:pt x="698437" y="2207025"/>
                  </a:lnTo>
                  <a:cubicBezTo>
                    <a:pt x="519779" y="2080156"/>
                    <a:pt x="370229" y="1874926"/>
                    <a:pt x="292133" y="1621407"/>
                  </a:cubicBezTo>
                  <a:cubicBezTo>
                    <a:pt x="253085" y="1494648"/>
                    <a:pt x="235598" y="1367816"/>
                    <a:pt x="237410" y="1246998"/>
                  </a:cubicBezTo>
                  <a:lnTo>
                    <a:pt x="247163" y="1145514"/>
                  </a:lnTo>
                  <a:lnTo>
                    <a:pt x="188191" y="1096858"/>
                  </a:lnTo>
                  <a:cubicBezTo>
                    <a:pt x="71917" y="980584"/>
                    <a:pt x="0" y="819953"/>
                    <a:pt x="0" y="642525"/>
                  </a:cubicBezTo>
                  <a:cubicBezTo>
                    <a:pt x="0" y="287668"/>
                    <a:pt x="287668" y="0"/>
                    <a:pt x="642525" y="0"/>
                  </a:cubicBezTo>
                  <a:close/>
                </a:path>
              </a:pathLst>
            </a:custGeom>
            <a:gradFill>
              <a:gsLst>
                <a:gs pos="100000">
                  <a:schemeClr val="tx1">
                    <a:lumMod val="50000"/>
                    <a:lumOff val="50000"/>
                  </a:schemeClr>
                </a:gs>
                <a:gs pos="30000">
                  <a:schemeClr val="accent6">
                    <a:lumMod val="40000"/>
                    <a:lumOff val="60000"/>
                  </a:schemeClr>
                </a:gs>
                <a:gs pos="0">
                  <a:srgbClr val="FF6600"/>
                </a:gs>
                <a:gs pos="20000">
                  <a:srgbClr val="FFC000"/>
                </a:gs>
              </a:gsLst>
              <a:lin ang="5400000" scaled="1"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22" name="フリーフォーム: 図形 121">
              <a:extLst>
                <a:ext uri="{FF2B5EF4-FFF2-40B4-BE49-F238E27FC236}">
                  <a16:creationId xmlns:a16="http://schemas.microsoft.com/office/drawing/2014/main" id="{BD7AA262-032D-4AFC-9649-B067B52FD60A}"/>
                </a:ext>
              </a:extLst>
            </p:cNvPr>
            <p:cNvSpPr/>
            <p:nvPr/>
          </p:nvSpPr>
          <p:spPr>
            <a:xfrm>
              <a:off x="4944092" y="3249291"/>
              <a:ext cx="2085357" cy="2410215"/>
            </a:xfrm>
            <a:custGeom>
              <a:avLst/>
              <a:gdLst>
                <a:gd name="connsiteX0" fmla="*/ 440140 w 2085357"/>
                <a:gd name="connsiteY0" fmla="*/ 0 h 2410215"/>
                <a:gd name="connsiteX1" fmla="*/ 1082664 w 2085357"/>
                <a:gd name="connsiteY1" fmla="*/ 734380 h 2410215"/>
                <a:gd name="connsiteX2" fmla="*/ 1069610 w 2085357"/>
                <a:gd name="connsiteY2" fmla="*/ 882383 h 2410215"/>
                <a:gd name="connsiteX3" fmla="*/ 1055234 w 2085357"/>
                <a:gd name="connsiteY3" fmla="*/ 935318 h 2410215"/>
                <a:gd name="connsiteX4" fmla="*/ 1093886 w 2085357"/>
                <a:gd name="connsiteY4" fmla="*/ 933450 h 2410215"/>
                <a:gd name="connsiteX5" fmla="*/ 1566480 w 2085357"/>
                <a:gd name="connsiteY5" fmla="*/ 1047945 h 2410215"/>
                <a:gd name="connsiteX6" fmla="*/ 1599128 w 2085357"/>
                <a:gd name="connsiteY6" fmla="*/ 1066922 h 2410215"/>
                <a:gd name="connsiteX7" fmla="*/ 1609893 w 2085357"/>
                <a:gd name="connsiteY7" fmla="*/ 1075712 h 2410215"/>
                <a:gd name="connsiteX8" fmla="*/ 1660767 w 2085357"/>
                <a:gd name="connsiteY8" fmla="*/ 1105361 h 2410215"/>
                <a:gd name="connsiteX9" fmla="*/ 1794962 w 2085357"/>
                <a:gd name="connsiteY9" fmla="*/ 1211298 h 2410215"/>
                <a:gd name="connsiteX10" fmla="*/ 2085357 w 2085357"/>
                <a:gd name="connsiteY10" fmla="*/ 1882082 h 2410215"/>
                <a:gd name="connsiteX11" fmla="*/ 2007442 w 2085357"/>
                <a:gd name="connsiteY11" fmla="*/ 2251333 h 2410215"/>
                <a:gd name="connsiteX12" fmla="*/ 1927404 w 2085357"/>
                <a:gd name="connsiteY12" fmla="*/ 2392420 h 2410215"/>
                <a:gd name="connsiteX13" fmla="*/ 1915841 w 2085357"/>
                <a:gd name="connsiteY13" fmla="*/ 2394881 h 2410215"/>
                <a:gd name="connsiteX14" fmla="*/ 1339365 w 2085357"/>
                <a:gd name="connsiteY14" fmla="*/ 2358679 h 2410215"/>
                <a:gd name="connsiteX15" fmla="*/ 838510 w 2085357"/>
                <a:gd name="connsiteY15" fmla="*/ 2115000 h 2410215"/>
                <a:gd name="connsiteX16" fmla="*/ 718806 w 2085357"/>
                <a:gd name="connsiteY16" fmla="*/ 2005009 h 2410215"/>
                <a:gd name="connsiteX17" fmla="*/ 698437 w 2085357"/>
                <a:gd name="connsiteY17" fmla="*/ 1991929 h 2410215"/>
                <a:gd name="connsiteX18" fmla="*/ 292133 w 2085357"/>
                <a:gd name="connsiteY18" fmla="*/ 1406311 h 2410215"/>
                <a:gd name="connsiteX19" fmla="*/ 237410 w 2085357"/>
                <a:gd name="connsiteY19" fmla="*/ 1031902 h 2410215"/>
                <a:gd name="connsiteX20" fmla="*/ 247163 w 2085357"/>
                <a:gd name="connsiteY20" fmla="*/ 930418 h 2410215"/>
                <a:gd name="connsiteX21" fmla="*/ 188191 w 2085357"/>
                <a:gd name="connsiteY21" fmla="*/ 881762 h 2410215"/>
                <a:gd name="connsiteX22" fmla="*/ 0 w 2085357"/>
                <a:gd name="connsiteY22" fmla="*/ 427429 h 2410215"/>
                <a:gd name="connsiteX23" fmla="*/ 50493 w 2085357"/>
                <a:gd name="connsiteY23" fmla="*/ 177329 h 2410215"/>
                <a:gd name="connsiteX24" fmla="*/ 76329 w 2085357"/>
                <a:gd name="connsiteY24" fmla="*/ 129729 h 2410215"/>
                <a:gd name="connsiteX25" fmla="*/ 80898 w 2085357"/>
                <a:gd name="connsiteY25" fmla="*/ 125421 h 2410215"/>
                <a:gd name="connsiteX26" fmla="*/ 440140 w 2085357"/>
                <a:gd name="connsiteY26" fmla="*/ 0 h 24102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2085357" h="2410215">
                  <a:moveTo>
                    <a:pt x="440140" y="0"/>
                  </a:moveTo>
                  <a:cubicBezTo>
                    <a:pt x="794996" y="0"/>
                    <a:pt x="1082664" y="328793"/>
                    <a:pt x="1082664" y="734380"/>
                  </a:cubicBezTo>
                  <a:cubicBezTo>
                    <a:pt x="1082664" y="785078"/>
                    <a:pt x="1078169" y="834576"/>
                    <a:pt x="1069610" y="882383"/>
                  </a:cubicBezTo>
                  <a:lnTo>
                    <a:pt x="1055234" y="935318"/>
                  </a:lnTo>
                  <a:lnTo>
                    <a:pt x="1093886" y="933450"/>
                  </a:lnTo>
                  <a:cubicBezTo>
                    <a:pt x="1265003" y="933450"/>
                    <a:pt x="1425995" y="974927"/>
                    <a:pt x="1566480" y="1047945"/>
                  </a:cubicBezTo>
                  <a:lnTo>
                    <a:pt x="1599128" y="1066922"/>
                  </a:lnTo>
                  <a:lnTo>
                    <a:pt x="1609893" y="1075712"/>
                  </a:lnTo>
                  <a:lnTo>
                    <a:pt x="1660767" y="1105361"/>
                  </a:lnTo>
                  <a:lnTo>
                    <a:pt x="1794962" y="1211298"/>
                  </a:lnTo>
                  <a:cubicBezTo>
                    <a:pt x="1974383" y="1382967"/>
                    <a:pt x="2085357" y="1620125"/>
                    <a:pt x="2085357" y="1882082"/>
                  </a:cubicBezTo>
                  <a:cubicBezTo>
                    <a:pt x="2085357" y="2013061"/>
                    <a:pt x="2057614" y="2137840"/>
                    <a:pt x="2007442" y="2251333"/>
                  </a:cubicBezTo>
                  <a:lnTo>
                    <a:pt x="1927404" y="2392420"/>
                  </a:lnTo>
                  <a:lnTo>
                    <a:pt x="1915841" y="2394881"/>
                  </a:lnTo>
                  <a:cubicBezTo>
                    <a:pt x="1742876" y="2423008"/>
                    <a:pt x="1543184" y="2413292"/>
                    <a:pt x="1339365" y="2358679"/>
                  </a:cubicBezTo>
                  <a:cubicBezTo>
                    <a:pt x="1143699" y="2306251"/>
                    <a:pt x="972015" y="2219890"/>
                    <a:pt x="838510" y="2115000"/>
                  </a:cubicBezTo>
                  <a:lnTo>
                    <a:pt x="718806" y="2005009"/>
                  </a:lnTo>
                  <a:lnTo>
                    <a:pt x="698437" y="1991929"/>
                  </a:lnTo>
                  <a:cubicBezTo>
                    <a:pt x="519779" y="1865060"/>
                    <a:pt x="370229" y="1659830"/>
                    <a:pt x="292133" y="1406311"/>
                  </a:cubicBezTo>
                  <a:cubicBezTo>
                    <a:pt x="253085" y="1279552"/>
                    <a:pt x="235598" y="1152720"/>
                    <a:pt x="237410" y="1031902"/>
                  </a:cubicBezTo>
                  <a:lnTo>
                    <a:pt x="247163" y="930418"/>
                  </a:lnTo>
                  <a:lnTo>
                    <a:pt x="188191" y="881762"/>
                  </a:lnTo>
                  <a:cubicBezTo>
                    <a:pt x="71917" y="765488"/>
                    <a:pt x="0" y="604857"/>
                    <a:pt x="0" y="427429"/>
                  </a:cubicBezTo>
                  <a:cubicBezTo>
                    <a:pt x="0" y="338715"/>
                    <a:pt x="17979" y="254200"/>
                    <a:pt x="50493" y="177329"/>
                  </a:cubicBezTo>
                  <a:lnTo>
                    <a:pt x="76329" y="129729"/>
                  </a:lnTo>
                  <a:lnTo>
                    <a:pt x="80898" y="125421"/>
                  </a:lnTo>
                  <a:cubicBezTo>
                    <a:pt x="183446" y="46237"/>
                    <a:pt x="307069" y="0"/>
                    <a:pt x="440140" y="0"/>
                  </a:cubicBezTo>
                  <a:close/>
                </a:path>
              </a:pathLst>
            </a:custGeom>
            <a:gradFill>
              <a:gsLst>
                <a:gs pos="30000">
                  <a:schemeClr val="accent4">
                    <a:lumMod val="20000"/>
                    <a:lumOff val="80000"/>
                  </a:schemeClr>
                </a:gs>
                <a:gs pos="100000">
                  <a:srgbClr val="FFC000"/>
                </a:gs>
              </a:gsLst>
              <a:lin ang="5400000" scaled="1"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123" name="グループ化 122">
              <a:extLst>
                <a:ext uri="{FF2B5EF4-FFF2-40B4-BE49-F238E27FC236}">
                  <a16:creationId xmlns:a16="http://schemas.microsoft.com/office/drawing/2014/main" id="{BFE165F7-DFD1-40B1-BA79-DEBA4287E748}"/>
                </a:ext>
              </a:extLst>
            </p:cNvPr>
            <p:cNvGrpSpPr/>
            <p:nvPr/>
          </p:nvGrpSpPr>
          <p:grpSpPr>
            <a:xfrm>
              <a:off x="4584419" y="3613552"/>
              <a:ext cx="456470" cy="350070"/>
              <a:chOff x="4449992" y="3556611"/>
              <a:chExt cx="628484" cy="481989"/>
            </a:xfrm>
            <a:solidFill>
              <a:schemeClr val="tx1">
                <a:lumMod val="75000"/>
                <a:lumOff val="25000"/>
              </a:schemeClr>
            </a:solidFill>
          </p:grpSpPr>
          <p:sp>
            <p:nvSpPr>
              <p:cNvPr id="133" name="フリーフォーム: 図形 132">
                <a:extLst>
                  <a:ext uri="{FF2B5EF4-FFF2-40B4-BE49-F238E27FC236}">
                    <a16:creationId xmlns:a16="http://schemas.microsoft.com/office/drawing/2014/main" id="{760BF8F7-CDF8-4657-B2A3-92151C9A0034}"/>
                  </a:ext>
                </a:extLst>
              </p:cNvPr>
              <p:cNvSpPr/>
              <p:nvPr/>
            </p:nvSpPr>
            <p:spPr>
              <a:xfrm>
                <a:off x="4516668" y="3832496"/>
                <a:ext cx="539325" cy="179352"/>
              </a:xfrm>
              <a:custGeom>
                <a:avLst/>
                <a:gdLst>
                  <a:gd name="connsiteX0" fmla="*/ 385763 w 564437"/>
                  <a:gd name="connsiteY0" fmla="*/ 0 h 262808"/>
                  <a:gd name="connsiteX1" fmla="*/ 535919 w 564437"/>
                  <a:gd name="connsiteY1" fmla="*/ 10363 h 262808"/>
                  <a:gd name="connsiteX2" fmla="*/ 564437 w 564437"/>
                  <a:gd name="connsiteY2" fmla="*/ 16935 h 262808"/>
                  <a:gd name="connsiteX3" fmla="*/ 556623 w 564437"/>
                  <a:gd name="connsiteY3" fmla="*/ 61225 h 262808"/>
                  <a:gd name="connsiteX4" fmla="*/ 445369 w 564437"/>
                  <a:gd name="connsiteY4" fmla="*/ 212291 h 262808"/>
                  <a:gd name="connsiteX5" fmla="*/ 372424 w 564437"/>
                  <a:gd name="connsiteY5" fmla="*/ 262808 h 262808"/>
                  <a:gd name="connsiteX6" fmla="*/ 235607 w 564437"/>
                  <a:gd name="connsiteY6" fmla="*/ 253366 h 262808"/>
                  <a:gd name="connsiteX7" fmla="*/ 0 w 564437"/>
                  <a:gd name="connsiteY7" fmla="*/ 131864 h 262808"/>
                  <a:gd name="connsiteX8" fmla="*/ 385763 w 564437"/>
                  <a:gd name="connsiteY8" fmla="*/ 0 h 262808"/>
                  <a:gd name="connsiteX0" fmla="*/ 385763 w 564437"/>
                  <a:gd name="connsiteY0" fmla="*/ 0 h 253366"/>
                  <a:gd name="connsiteX1" fmla="*/ 535919 w 564437"/>
                  <a:gd name="connsiteY1" fmla="*/ 10363 h 253366"/>
                  <a:gd name="connsiteX2" fmla="*/ 564437 w 564437"/>
                  <a:gd name="connsiteY2" fmla="*/ 16935 h 253366"/>
                  <a:gd name="connsiteX3" fmla="*/ 556623 w 564437"/>
                  <a:gd name="connsiteY3" fmla="*/ 61225 h 253366"/>
                  <a:gd name="connsiteX4" fmla="*/ 445369 w 564437"/>
                  <a:gd name="connsiteY4" fmla="*/ 212291 h 253366"/>
                  <a:gd name="connsiteX5" fmla="*/ 235607 w 564437"/>
                  <a:gd name="connsiteY5" fmla="*/ 253366 h 253366"/>
                  <a:gd name="connsiteX6" fmla="*/ 0 w 564437"/>
                  <a:gd name="connsiteY6" fmla="*/ 131864 h 253366"/>
                  <a:gd name="connsiteX7" fmla="*/ 385763 w 564437"/>
                  <a:gd name="connsiteY7" fmla="*/ 0 h 253366"/>
                  <a:gd name="connsiteX0" fmla="*/ 385763 w 564437"/>
                  <a:gd name="connsiteY0" fmla="*/ 0 h 253366"/>
                  <a:gd name="connsiteX1" fmla="*/ 535919 w 564437"/>
                  <a:gd name="connsiteY1" fmla="*/ 10363 h 253366"/>
                  <a:gd name="connsiteX2" fmla="*/ 564437 w 564437"/>
                  <a:gd name="connsiteY2" fmla="*/ 16935 h 253366"/>
                  <a:gd name="connsiteX3" fmla="*/ 556623 w 564437"/>
                  <a:gd name="connsiteY3" fmla="*/ 61225 h 253366"/>
                  <a:gd name="connsiteX4" fmla="*/ 235607 w 564437"/>
                  <a:gd name="connsiteY4" fmla="*/ 253366 h 253366"/>
                  <a:gd name="connsiteX5" fmla="*/ 0 w 564437"/>
                  <a:gd name="connsiteY5" fmla="*/ 131864 h 253366"/>
                  <a:gd name="connsiteX6" fmla="*/ 385763 w 564437"/>
                  <a:gd name="connsiteY6" fmla="*/ 0 h 253366"/>
                  <a:gd name="connsiteX0" fmla="*/ 385763 w 564437"/>
                  <a:gd name="connsiteY0" fmla="*/ 0 h 254550"/>
                  <a:gd name="connsiteX1" fmla="*/ 535919 w 564437"/>
                  <a:gd name="connsiteY1" fmla="*/ 10363 h 254550"/>
                  <a:gd name="connsiteX2" fmla="*/ 564437 w 564437"/>
                  <a:gd name="connsiteY2" fmla="*/ 16935 h 254550"/>
                  <a:gd name="connsiteX3" fmla="*/ 556623 w 564437"/>
                  <a:gd name="connsiteY3" fmla="*/ 61225 h 254550"/>
                  <a:gd name="connsiteX4" fmla="*/ 235607 w 564437"/>
                  <a:gd name="connsiteY4" fmla="*/ 253366 h 254550"/>
                  <a:gd name="connsiteX5" fmla="*/ 0 w 564437"/>
                  <a:gd name="connsiteY5" fmla="*/ 131864 h 254550"/>
                  <a:gd name="connsiteX6" fmla="*/ 385763 w 564437"/>
                  <a:gd name="connsiteY6" fmla="*/ 0 h 254550"/>
                  <a:gd name="connsiteX0" fmla="*/ 385763 w 564437"/>
                  <a:gd name="connsiteY0" fmla="*/ 0 h 201017"/>
                  <a:gd name="connsiteX1" fmla="*/ 535919 w 564437"/>
                  <a:gd name="connsiteY1" fmla="*/ 10363 h 201017"/>
                  <a:gd name="connsiteX2" fmla="*/ 564437 w 564437"/>
                  <a:gd name="connsiteY2" fmla="*/ 16935 h 201017"/>
                  <a:gd name="connsiteX3" fmla="*/ 556623 w 564437"/>
                  <a:gd name="connsiteY3" fmla="*/ 61225 h 201017"/>
                  <a:gd name="connsiteX4" fmla="*/ 250332 w 564437"/>
                  <a:gd name="connsiteY4" fmla="*/ 198038 h 201017"/>
                  <a:gd name="connsiteX5" fmla="*/ 0 w 564437"/>
                  <a:gd name="connsiteY5" fmla="*/ 131864 h 201017"/>
                  <a:gd name="connsiteX6" fmla="*/ 385763 w 564437"/>
                  <a:gd name="connsiteY6" fmla="*/ 0 h 201017"/>
                  <a:gd name="connsiteX0" fmla="*/ 371038 w 564437"/>
                  <a:gd name="connsiteY0" fmla="*/ 0 h 318590"/>
                  <a:gd name="connsiteX1" fmla="*/ 535919 w 564437"/>
                  <a:gd name="connsiteY1" fmla="*/ 127936 h 318590"/>
                  <a:gd name="connsiteX2" fmla="*/ 564437 w 564437"/>
                  <a:gd name="connsiteY2" fmla="*/ 134508 h 318590"/>
                  <a:gd name="connsiteX3" fmla="*/ 556623 w 564437"/>
                  <a:gd name="connsiteY3" fmla="*/ 178798 h 318590"/>
                  <a:gd name="connsiteX4" fmla="*/ 250332 w 564437"/>
                  <a:gd name="connsiteY4" fmla="*/ 315611 h 318590"/>
                  <a:gd name="connsiteX5" fmla="*/ 0 w 564437"/>
                  <a:gd name="connsiteY5" fmla="*/ 249437 h 318590"/>
                  <a:gd name="connsiteX6" fmla="*/ 371038 w 564437"/>
                  <a:gd name="connsiteY6" fmla="*/ 0 h 318590"/>
                  <a:gd name="connsiteX0" fmla="*/ 371038 w 564437"/>
                  <a:gd name="connsiteY0" fmla="*/ 0 h 318590"/>
                  <a:gd name="connsiteX1" fmla="*/ 535919 w 564437"/>
                  <a:gd name="connsiteY1" fmla="*/ 127936 h 318590"/>
                  <a:gd name="connsiteX2" fmla="*/ 564437 w 564437"/>
                  <a:gd name="connsiteY2" fmla="*/ 134508 h 318590"/>
                  <a:gd name="connsiteX3" fmla="*/ 250332 w 564437"/>
                  <a:gd name="connsiteY3" fmla="*/ 315611 h 318590"/>
                  <a:gd name="connsiteX4" fmla="*/ 0 w 564437"/>
                  <a:gd name="connsiteY4" fmla="*/ 249437 h 318590"/>
                  <a:gd name="connsiteX5" fmla="*/ 371038 w 564437"/>
                  <a:gd name="connsiteY5" fmla="*/ 0 h 318590"/>
                  <a:gd name="connsiteX0" fmla="*/ 371038 w 564437"/>
                  <a:gd name="connsiteY0" fmla="*/ 0 h 323953"/>
                  <a:gd name="connsiteX1" fmla="*/ 535919 w 564437"/>
                  <a:gd name="connsiteY1" fmla="*/ 127936 h 323953"/>
                  <a:gd name="connsiteX2" fmla="*/ 564437 w 564437"/>
                  <a:gd name="connsiteY2" fmla="*/ 134508 h 323953"/>
                  <a:gd name="connsiteX3" fmla="*/ 250332 w 564437"/>
                  <a:gd name="connsiteY3" fmla="*/ 315611 h 323953"/>
                  <a:gd name="connsiteX4" fmla="*/ 0 w 564437"/>
                  <a:gd name="connsiteY4" fmla="*/ 249437 h 323953"/>
                  <a:gd name="connsiteX5" fmla="*/ 371038 w 564437"/>
                  <a:gd name="connsiteY5" fmla="*/ 0 h 323953"/>
                  <a:gd name="connsiteX0" fmla="*/ 415212 w 608611"/>
                  <a:gd name="connsiteY0" fmla="*/ 0 h 320251"/>
                  <a:gd name="connsiteX1" fmla="*/ 580093 w 608611"/>
                  <a:gd name="connsiteY1" fmla="*/ 127936 h 320251"/>
                  <a:gd name="connsiteX2" fmla="*/ 608611 w 608611"/>
                  <a:gd name="connsiteY2" fmla="*/ 134508 h 320251"/>
                  <a:gd name="connsiteX3" fmla="*/ 294506 w 608611"/>
                  <a:gd name="connsiteY3" fmla="*/ 315611 h 320251"/>
                  <a:gd name="connsiteX4" fmla="*/ 0 w 608611"/>
                  <a:gd name="connsiteY4" fmla="*/ 242520 h 320251"/>
                  <a:gd name="connsiteX5" fmla="*/ 415212 w 608611"/>
                  <a:gd name="connsiteY5" fmla="*/ 0 h 320251"/>
                  <a:gd name="connsiteX0" fmla="*/ 390671 w 584070"/>
                  <a:gd name="connsiteY0" fmla="*/ 0 h 316764"/>
                  <a:gd name="connsiteX1" fmla="*/ 555552 w 584070"/>
                  <a:gd name="connsiteY1" fmla="*/ 127936 h 316764"/>
                  <a:gd name="connsiteX2" fmla="*/ 584070 w 584070"/>
                  <a:gd name="connsiteY2" fmla="*/ 134508 h 316764"/>
                  <a:gd name="connsiteX3" fmla="*/ 269965 w 584070"/>
                  <a:gd name="connsiteY3" fmla="*/ 315611 h 316764"/>
                  <a:gd name="connsiteX4" fmla="*/ 0 w 584070"/>
                  <a:gd name="connsiteY4" fmla="*/ 201024 h 316764"/>
                  <a:gd name="connsiteX5" fmla="*/ 390671 w 584070"/>
                  <a:gd name="connsiteY5" fmla="*/ 0 h 316764"/>
                  <a:gd name="connsiteX0" fmla="*/ 390671 w 584070"/>
                  <a:gd name="connsiteY0" fmla="*/ 0 h 315804"/>
                  <a:gd name="connsiteX1" fmla="*/ 555552 w 584070"/>
                  <a:gd name="connsiteY1" fmla="*/ 127936 h 315804"/>
                  <a:gd name="connsiteX2" fmla="*/ 584070 w 584070"/>
                  <a:gd name="connsiteY2" fmla="*/ 134508 h 315804"/>
                  <a:gd name="connsiteX3" fmla="*/ 269965 w 584070"/>
                  <a:gd name="connsiteY3" fmla="*/ 315611 h 315804"/>
                  <a:gd name="connsiteX4" fmla="*/ 0 w 584070"/>
                  <a:gd name="connsiteY4" fmla="*/ 201024 h 315804"/>
                  <a:gd name="connsiteX5" fmla="*/ 390671 w 584070"/>
                  <a:gd name="connsiteY5" fmla="*/ 0 h 315804"/>
                  <a:gd name="connsiteX0" fmla="*/ 390671 w 584070"/>
                  <a:gd name="connsiteY0" fmla="*/ 0 h 315804"/>
                  <a:gd name="connsiteX1" fmla="*/ 555552 w 584070"/>
                  <a:gd name="connsiteY1" fmla="*/ 127936 h 315804"/>
                  <a:gd name="connsiteX2" fmla="*/ 584070 w 584070"/>
                  <a:gd name="connsiteY2" fmla="*/ 134508 h 315804"/>
                  <a:gd name="connsiteX3" fmla="*/ 314138 w 584070"/>
                  <a:gd name="connsiteY3" fmla="*/ 315611 h 315804"/>
                  <a:gd name="connsiteX4" fmla="*/ 0 w 584070"/>
                  <a:gd name="connsiteY4" fmla="*/ 201024 h 315804"/>
                  <a:gd name="connsiteX5" fmla="*/ 390671 w 584070"/>
                  <a:gd name="connsiteY5" fmla="*/ 0 h 315804"/>
                  <a:gd name="connsiteX0" fmla="*/ 390671 w 555552"/>
                  <a:gd name="connsiteY0" fmla="*/ 0 h 315804"/>
                  <a:gd name="connsiteX1" fmla="*/ 555552 w 555552"/>
                  <a:gd name="connsiteY1" fmla="*/ 127936 h 315804"/>
                  <a:gd name="connsiteX2" fmla="*/ 314138 w 555552"/>
                  <a:gd name="connsiteY2" fmla="*/ 315611 h 315804"/>
                  <a:gd name="connsiteX3" fmla="*/ 0 w 555552"/>
                  <a:gd name="connsiteY3" fmla="*/ 201024 h 315804"/>
                  <a:gd name="connsiteX4" fmla="*/ 390671 w 555552"/>
                  <a:gd name="connsiteY4" fmla="*/ 0 h 315804"/>
                  <a:gd name="connsiteX0" fmla="*/ 390671 w 584702"/>
                  <a:gd name="connsiteY0" fmla="*/ 926 h 316730"/>
                  <a:gd name="connsiteX1" fmla="*/ 565018 w 584702"/>
                  <a:gd name="connsiteY1" fmla="*/ 132331 h 316730"/>
                  <a:gd name="connsiteX2" fmla="*/ 555552 w 584702"/>
                  <a:gd name="connsiteY2" fmla="*/ 128862 h 316730"/>
                  <a:gd name="connsiteX3" fmla="*/ 314138 w 584702"/>
                  <a:gd name="connsiteY3" fmla="*/ 316537 h 316730"/>
                  <a:gd name="connsiteX4" fmla="*/ 0 w 584702"/>
                  <a:gd name="connsiteY4" fmla="*/ 201950 h 316730"/>
                  <a:gd name="connsiteX5" fmla="*/ 390671 w 584702"/>
                  <a:gd name="connsiteY5" fmla="*/ 926 h 316730"/>
                  <a:gd name="connsiteX0" fmla="*/ 390671 w 584702"/>
                  <a:gd name="connsiteY0" fmla="*/ 926 h 296067"/>
                  <a:gd name="connsiteX1" fmla="*/ 565018 w 584702"/>
                  <a:gd name="connsiteY1" fmla="*/ 132331 h 296067"/>
                  <a:gd name="connsiteX2" fmla="*/ 555552 w 584702"/>
                  <a:gd name="connsiteY2" fmla="*/ 128862 h 296067"/>
                  <a:gd name="connsiteX3" fmla="*/ 321501 w 584702"/>
                  <a:gd name="connsiteY3" fmla="*/ 295790 h 296067"/>
                  <a:gd name="connsiteX4" fmla="*/ 0 w 584702"/>
                  <a:gd name="connsiteY4" fmla="*/ 201950 h 296067"/>
                  <a:gd name="connsiteX5" fmla="*/ 390671 w 584702"/>
                  <a:gd name="connsiteY5" fmla="*/ 926 h 296067"/>
                  <a:gd name="connsiteX0" fmla="*/ 390671 w 584702"/>
                  <a:gd name="connsiteY0" fmla="*/ 926 h 303552"/>
                  <a:gd name="connsiteX1" fmla="*/ 565018 w 584702"/>
                  <a:gd name="connsiteY1" fmla="*/ 132331 h 303552"/>
                  <a:gd name="connsiteX2" fmla="*/ 555552 w 584702"/>
                  <a:gd name="connsiteY2" fmla="*/ 128862 h 303552"/>
                  <a:gd name="connsiteX3" fmla="*/ 321501 w 584702"/>
                  <a:gd name="connsiteY3" fmla="*/ 295790 h 303552"/>
                  <a:gd name="connsiteX4" fmla="*/ 0 w 584702"/>
                  <a:gd name="connsiteY4" fmla="*/ 201950 h 303552"/>
                  <a:gd name="connsiteX5" fmla="*/ 390671 w 584702"/>
                  <a:gd name="connsiteY5" fmla="*/ 926 h 303552"/>
                  <a:gd name="connsiteX0" fmla="*/ 390671 w 565961"/>
                  <a:gd name="connsiteY0" fmla="*/ 1166 h 303790"/>
                  <a:gd name="connsiteX1" fmla="*/ 565018 w 565961"/>
                  <a:gd name="connsiteY1" fmla="*/ 132571 h 303790"/>
                  <a:gd name="connsiteX2" fmla="*/ 321501 w 565961"/>
                  <a:gd name="connsiteY2" fmla="*/ 296030 h 303790"/>
                  <a:gd name="connsiteX3" fmla="*/ 0 w 565961"/>
                  <a:gd name="connsiteY3" fmla="*/ 202190 h 303790"/>
                  <a:gd name="connsiteX4" fmla="*/ 390671 w 565961"/>
                  <a:gd name="connsiteY4" fmla="*/ 1166 h 303790"/>
                  <a:gd name="connsiteX0" fmla="*/ 380855 w 556145"/>
                  <a:gd name="connsiteY0" fmla="*/ 1166 h 301204"/>
                  <a:gd name="connsiteX1" fmla="*/ 555202 w 556145"/>
                  <a:gd name="connsiteY1" fmla="*/ 132571 h 301204"/>
                  <a:gd name="connsiteX2" fmla="*/ 311685 w 556145"/>
                  <a:gd name="connsiteY2" fmla="*/ 296030 h 301204"/>
                  <a:gd name="connsiteX3" fmla="*/ 0 w 556145"/>
                  <a:gd name="connsiteY3" fmla="*/ 233311 h 301204"/>
                  <a:gd name="connsiteX4" fmla="*/ 380855 w 556145"/>
                  <a:gd name="connsiteY4" fmla="*/ 1166 h 301204"/>
                  <a:gd name="connsiteX0" fmla="*/ 324411 w 555819"/>
                  <a:gd name="connsiteY0" fmla="*/ 1909 h 260451"/>
                  <a:gd name="connsiteX1" fmla="*/ 555202 w 555819"/>
                  <a:gd name="connsiteY1" fmla="*/ 91818 h 260451"/>
                  <a:gd name="connsiteX2" fmla="*/ 311685 w 555819"/>
                  <a:gd name="connsiteY2" fmla="*/ 255277 h 260451"/>
                  <a:gd name="connsiteX3" fmla="*/ 0 w 555819"/>
                  <a:gd name="connsiteY3" fmla="*/ 192558 h 260451"/>
                  <a:gd name="connsiteX4" fmla="*/ 324411 w 555819"/>
                  <a:gd name="connsiteY4" fmla="*/ 1909 h 260451"/>
                  <a:gd name="connsiteX0" fmla="*/ 324411 w 555819"/>
                  <a:gd name="connsiteY0" fmla="*/ 1909 h 260451"/>
                  <a:gd name="connsiteX1" fmla="*/ 555202 w 555819"/>
                  <a:gd name="connsiteY1" fmla="*/ 91818 h 260451"/>
                  <a:gd name="connsiteX2" fmla="*/ 311685 w 555819"/>
                  <a:gd name="connsiteY2" fmla="*/ 255277 h 260451"/>
                  <a:gd name="connsiteX3" fmla="*/ 0 w 555819"/>
                  <a:gd name="connsiteY3" fmla="*/ 192558 h 260451"/>
                  <a:gd name="connsiteX4" fmla="*/ 324411 w 555819"/>
                  <a:gd name="connsiteY4" fmla="*/ 1909 h 2604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55819" h="260451">
                    <a:moveTo>
                      <a:pt x="324411" y="1909"/>
                    </a:moveTo>
                    <a:cubicBezTo>
                      <a:pt x="414081" y="-10847"/>
                      <a:pt x="566730" y="42674"/>
                      <a:pt x="555202" y="91818"/>
                    </a:cubicBezTo>
                    <a:cubicBezTo>
                      <a:pt x="543674" y="140962"/>
                      <a:pt x="443484" y="238487"/>
                      <a:pt x="311685" y="255277"/>
                    </a:cubicBezTo>
                    <a:cubicBezTo>
                      <a:pt x="179886" y="272067"/>
                      <a:pt x="0" y="247178"/>
                      <a:pt x="0" y="192558"/>
                    </a:cubicBezTo>
                    <a:cubicBezTo>
                      <a:pt x="0" y="119732"/>
                      <a:pt x="111360" y="1909"/>
                      <a:pt x="324411" y="1909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4" name="フリーフォーム: 図形 133">
                <a:extLst>
                  <a:ext uri="{FF2B5EF4-FFF2-40B4-BE49-F238E27FC236}">
                    <a16:creationId xmlns:a16="http://schemas.microsoft.com/office/drawing/2014/main" id="{EAF0A84E-9457-4922-9D33-7789A871EBDD}"/>
                  </a:ext>
                </a:extLst>
              </p:cNvPr>
              <p:cNvSpPr/>
              <p:nvPr/>
            </p:nvSpPr>
            <p:spPr>
              <a:xfrm rot="5400000">
                <a:off x="4523239" y="3483364"/>
                <a:ext cx="481989" cy="628484"/>
              </a:xfrm>
              <a:custGeom>
                <a:avLst/>
                <a:gdLst>
                  <a:gd name="connsiteX0" fmla="*/ 0 w 481989"/>
                  <a:gd name="connsiteY0" fmla="*/ 114349 h 628484"/>
                  <a:gd name="connsiteX1" fmla="*/ 11175 w 481989"/>
                  <a:gd name="connsiteY1" fmla="*/ 120420 h 628484"/>
                  <a:gd name="connsiteX2" fmla="*/ 96319 w 481989"/>
                  <a:gd name="connsiteY2" fmla="*/ 135442 h 628484"/>
                  <a:gd name="connsiteX3" fmla="*/ 332529 w 481989"/>
                  <a:gd name="connsiteY3" fmla="*/ 9166 h 628484"/>
                  <a:gd name="connsiteX4" fmla="*/ 338877 w 481989"/>
                  <a:gd name="connsiteY4" fmla="*/ 0 h 628484"/>
                  <a:gd name="connsiteX5" fmla="*/ 334352 w 481989"/>
                  <a:gd name="connsiteY5" fmla="*/ 71271 h 628484"/>
                  <a:gd name="connsiteX6" fmla="*/ 481989 w 481989"/>
                  <a:gd name="connsiteY6" fmla="*/ 628483 h 628484"/>
                  <a:gd name="connsiteX7" fmla="*/ 481989 w 481989"/>
                  <a:gd name="connsiteY7" fmla="*/ 628484 h 628484"/>
                  <a:gd name="connsiteX8" fmla="*/ 6083 w 481989"/>
                  <a:gd name="connsiteY8" fmla="*/ 183569 h 6284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81989" h="628484">
                    <a:moveTo>
                      <a:pt x="0" y="114349"/>
                    </a:moveTo>
                    <a:lnTo>
                      <a:pt x="11175" y="120420"/>
                    </a:lnTo>
                    <a:cubicBezTo>
                      <a:pt x="38677" y="130270"/>
                      <a:pt x="67153" y="135442"/>
                      <a:pt x="96319" y="135442"/>
                    </a:cubicBezTo>
                    <a:cubicBezTo>
                      <a:pt x="183816" y="135442"/>
                      <a:pt x="265102" y="88890"/>
                      <a:pt x="332529" y="9166"/>
                    </a:cubicBezTo>
                    <a:lnTo>
                      <a:pt x="338877" y="0"/>
                    </a:lnTo>
                    <a:lnTo>
                      <a:pt x="334352" y="71271"/>
                    </a:lnTo>
                    <a:cubicBezTo>
                      <a:pt x="334352" y="265586"/>
                      <a:pt x="383564" y="459902"/>
                      <a:pt x="481989" y="628483"/>
                    </a:cubicBezTo>
                    <a:lnTo>
                      <a:pt x="481989" y="628484"/>
                    </a:lnTo>
                    <a:cubicBezTo>
                      <a:pt x="247239" y="628484"/>
                      <a:pt x="51380" y="437481"/>
                      <a:pt x="6083" y="183569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24" name="楕円 116">
              <a:extLst>
                <a:ext uri="{FF2B5EF4-FFF2-40B4-BE49-F238E27FC236}">
                  <a16:creationId xmlns:a16="http://schemas.microsoft.com/office/drawing/2014/main" id="{352AD848-4480-4BD9-90DF-4657AB565E66}"/>
                </a:ext>
              </a:extLst>
            </p:cNvPr>
            <p:cNvSpPr/>
            <p:nvPr/>
          </p:nvSpPr>
          <p:spPr>
            <a:xfrm rot="7977026" flipH="1" flipV="1">
              <a:off x="6309011" y="3552242"/>
              <a:ext cx="1187257" cy="2681081"/>
            </a:xfrm>
            <a:custGeom>
              <a:avLst/>
              <a:gdLst>
                <a:gd name="connsiteX0" fmla="*/ 0 w 982980"/>
                <a:gd name="connsiteY0" fmla="*/ 491490 h 982980"/>
                <a:gd name="connsiteX1" fmla="*/ 491490 w 982980"/>
                <a:gd name="connsiteY1" fmla="*/ 0 h 982980"/>
                <a:gd name="connsiteX2" fmla="*/ 982980 w 982980"/>
                <a:gd name="connsiteY2" fmla="*/ 491490 h 982980"/>
                <a:gd name="connsiteX3" fmla="*/ 491490 w 982980"/>
                <a:gd name="connsiteY3" fmla="*/ 982980 h 982980"/>
                <a:gd name="connsiteX4" fmla="*/ 0 w 982980"/>
                <a:gd name="connsiteY4" fmla="*/ 491490 h 982980"/>
                <a:gd name="connsiteX0" fmla="*/ 0 w 982980"/>
                <a:gd name="connsiteY0" fmla="*/ 491490 h 982980"/>
                <a:gd name="connsiteX1" fmla="*/ 491490 w 982980"/>
                <a:gd name="connsiteY1" fmla="*/ 0 h 982980"/>
                <a:gd name="connsiteX2" fmla="*/ 982980 w 982980"/>
                <a:gd name="connsiteY2" fmla="*/ 491490 h 982980"/>
                <a:gd name="connsiteX3" fmla="*/ 491490 w 982980"/>
                <a:gd name="connsiteY3" fmla="*/ 982980 h 982980"/>
                <a:gd name="connsiteX4" fmla="*/ 0 w 982980"/>
                <a:gd name="connsiteY4" fmla="*/ 491490 h 982980"/>
                <a:gd name="connsiteX0" fmla="*/ 0 w 982980"/>
                <a:gd name="connsiteY0" fmla="*/ 491490 h 982980"/>
                <a:gd name="connsiteX1" fmla="*/ 491490 w 982980"/>
                <a:gd name="connsiteY1" fmla="*/ 0 h 982980"/>
                <a:gd name="connsiteX2" fmla="*/ 982980 w 982980"/>
                <a:gd name="connsiteY2" fmla="*/ 491490 h 982980"/>
                <a:gd name="connsiteX3" fmla="*/ 491490 w 982980"/>
                <a:gd name="connsiteY3" fmla="*/ 982980 h 982980"/>
                <a:gd name="connsiteX4" fmla="*/ 0 w 982980"/>
                <a:gd name="connsiteY4" fmla="*/ 491490 h 982980"/>
                <a:gd name="connsiteX0" fmla="*/ 0 w 982980"/>
                <a:gd name="connsiteY0" fmla="*/ 491490 h 2392680"/>
                <a:gd name="connsiteX1" fmla="*/ 491490 w 982980"/>
                <a:gd name="connsiteY1" fmla="*/ 0 h 2392680"/>
                <a:gd name="connsiteX2" fmla="*/ 982980 w 982980"/>
                <a:gd name="connsiteY2" fmla="*/ 491490 h 2392680"/>
                <a:gd name="connsiteX3" fmla="*/ 491490 w 982980"/>
                <a:gd name="connsiteY3" fmla="*/ 2392680 h 2392680"/>
                <a:gd name="connsiteX4" fmla="*/ 0 w 982980"/>
                <a:gd name="connsiteY4" fmla="*/ 491490 h 2392680"/>
                <a:gd name="connsiteX0" fmla="*/ 0 w 982980"/>
                <a:gd name="connsiteY0" fmla="*/ 491490 h 2392680"/>
                <a:gd name="connsiteX1" fmla="*/ 491490 w 982980"/>
                <a:gd name="connsiteY1" fmla="*/ 0 h 2392680"/>
                <a:gd name="connsiteX2" fmla="*/ 982980 w 982980"/>
                <a:gd name="connsiteY2" fmla="*/ 491490 h 2392680"/>
                <a:gd name="connsiteX3" fmla="*/ 491490 w 982980"/>
                <a:gd name="connsiteY3" fmla="*/ 2392680 h 2392680"/>
                <a:gd name="connsiteX4" fmla="*/ 0 w 982980"/>
                <a:gd name="connsiteY4" fmla="*/ 491490 h 2392680"/>
                <a:gd name="connsiteX0" fmla="*/ 0 w 982980"/>
                <a:gd name="connsiteY0" fmla="*/ 491490 h 2392680"/>
                <a:gd name="connsiteX1" fmla="*/ 491490 w 982980"/>
                <a:gd name="connsiteY1" fmla="*/ 0 h 2392680"/>
                <a:gd name="connsiteX2" fmla="*/ 982980 w 982980"/>
                <a:gd name="connsiteY2" fmla="*/ 491490 h 2392680"/>
                <a:gd name="connsiteX3" fmla="*/ 491490 w 982980"/>
                <a:gd name="connsiteY3" fmla="*/ 2392680 h 2392680"/>
                <a:gd name="connsiteX4" fmla="*/ 0 w 982980"/>
                <a:gd name="connsiteY4" fmla="*/ 491490 h 2392680"/>
                <a:gd name="connsiteX0" fmla="*/ 0 w 982980"/>
                <a:gd name="connsiteY0" fmla="*/ 655578 h 2556768"/>
                <a:gd name="connsiteX1" fmla="*/ 491490 w 982980"/>
                <a:gd name="connsiteY1" fmla="*/ 0 h 2556768"/>
                <a:gd name="connsiteX2" fmla="*/ 982980 w 982980"/>
                <a:gd name="connsiteY2" fmla="*/ 655578 h 2556768"/>
                <a:gd name="connsiteX3" fmla="*/ 491490 w 982980"/>
                <a:gd name="connsiteY3" fmla="*/ 2556768 h 2556768"/>
                <a:gd name="connsiteX4" fmla="*/ 0 w 982980"/>
                <a:gd name="connsiteY4" fmla="*/ 655578 h 2556768"/>
                <a:gd name="connsiteX0" fmla="*/ 0 w 982980"/>
                <a:gd name="connsiteY0" fmla="*/ 655692 h 2556882"/>
                <a:gd name="connsiteX1" fmla="*/ 491490 w 982980"/>
                <a:gd name="connsiteY1" fmla="*/ 114 h 2556882"/>
                <a:gd name="connsiteX2" fmla="*/ 982980 w 982980"/>
                <a:gd name="connsiteY2" fmla="*/ 655692 h 2556882"/>
                <a:gd name="connsiteX3" fmla="*/ 491490 w 982980"/>
                <a:gd name="connsiteY3" fmla="*/ 2556882 h 2556882"/>
                <a:gd name="connsiteX4" fmla="*/ 0 w 982980"/>
                <a:gd name="connsiteY4" fmla="*/ 655692 h 2556882"/>
                <a:gd name="connsiteX0" fmla="*/ 0 w 982980"/>
                <a:gd name="connsiteY0" fmla="*/ 694750 h 2595940"/>
                <a:gd name="connsiteX1" fmla="*/ 491490 w 982980"/>
                <a:gd name="connsiteY1" fmla="*/ 104 h 2595940"/>
                <a:gd name="connsiteX2" fmla="*/ 982980 w 982980"/>
                <a:gd name="connsiteY2" fmla="*/ 694750 h 2595940"/>
                <a:gd name="connsiteX3" fmla="*/ 491490 w 982980"/>
                <a:gd name="connsiteY3" fmla="*/ 2595940 h 2595940"/>
                <a:gd name="connsiteX4" fmla="*/ 0 w 982980"/>
                <a:gd name="connsiteY4" fmla="*/ 694750 h 2595940"/>
                <a:gd name="connsiteX0" fmla="*/ 0 w 982980"/>
                <a:gd name="connsiteY0" fmla="*/ 694647 h 2595837"/>
                <a:gd name="connsiteX1" fmla="*/ 491490 w 982980"/>
                <a:gd name="connsiteY1" fmla="*/ 1 h 2595837"/>
                <a:gd name="connsiteX2" fmla="*/ 982980 w 982980"/>
                <a:gd name="connsiteY2" fmla="*/ 694647 h 2595837"/>
                <a:gd name="connsiteX3" fmla="*/ 491490 w 982980"/>
                <a:gd name="connsiteY3" fmla="*/ 2595837 h 2595837"/>
                <a:gd name="connsiteX4" fmla="*/ 0 w 982980"/>
                <a:gd name="connsiteY4" fmla="*/ 694647 h 2595837"/>
                <a:gd name="connsiteX0" fmla="*/ 0 w 982980"/>
                <a:gd name="connsiteY0" fmla="*/ 694647 h 2595837"/>
                <a:gd name="connsiteX1" fmla="*/ 491490 w 982980"/>
                <a:gd name="connsiteY1" fmla="*/ 1 h 2595837"/>
                <a:gd name="connsiteX2" fmla="*/ 982980 w 982980"/>
                <a:gd name="connsiteY2" fmla="*/ 694647 h 2595837"/>
                <a:gd name="connsiteX3" fmla="*/ 491490 w 982980"/>
                <a:gd name="connsiteY3" fmla="*/ 2595837 h 2595837"/>
                <a:gd name="connsiteX4" fmla="*/ 0 w 982980"/>
                <a:gd name="connsiteY4" fmla="*/ 694647 h 2595837"/>
                <a:gd name="connsiteX0" fmla="*/ 0 w 982980"/>
                <a:gd name="connsiteY0" fmla="*/ 694647 h 2595837"/>
                <a:gd name="connsiteX1" fmla="*/ 491490 w 982980"/>
                <a:gd name="connsiteY1" fmla="*/ 1 h 2595837"/>
                <a:gd name="connsiteX2" fmla="*/ 982980 w 982980"/>
                <a:gd name="connsiteY2" fmla="*/ 694647 h 2595837"/>
                <a:gd name="connsiteX3" fmla="*/ 491490 w 982980"/>
                <a:gd name="connsiteY3" fmla="*/ 2595837 h 2595837"/>
                <a:gd name="connsiteX4" fmla="*/ 0 w 982980"/>
                <a:gd name="connsiteY4" fmla="*/ 694647 h 2595837"/>
                <a:gd name="connsiteX0" fmla="*/ 0 w 982980"/>
                <a:gd name="connsiteY0" fmla="*/ 695052 h 2596242"/>
                <a:gd name="connsiteX1" fmla="*/ 491490 w 982980"/>
                <a:gd name="connsiteY1" fmla="*/ 406 h 2596242"/>
                <a:gd name="connsiteX2" fmla="*/ 982980 w 982980"/>
                <a:gd name="connsiteY2" fmla="*/ 695052 h 2596242"/>
                <a:gd name="connsiteX3" fmla="*/ 491490 w 982980"/>
                <a:gd name="connsiteY3" fmla="*/ 2596242 h 2596242"/>
                <a:gd name="connsiteX4" fmla="*/ 0 w 982980"/>
                <a:gd name="connsiteY4" fmla="*/ 695052 h 2596242"/>
                <a:gd name="connsiteX0" fmla="*/ 0 w 982980"/>
                <a:gd name="connsiteY0" fmla="*/ 694751 h 2595941"/>
                <a:gd name="connsiteX1" fmla="*/ 491490 w 982980"/>
                <a:gd name="connsiteY1" fmla="*/ 105 h 2595941"/>
                <a:gd name="connsiteX2" fmla="*/ 982980 w 982980"/>
                <a:gd name="connsiteY2" fmla="*/ 694751 h 2595941"/>
                <a:gd name="connsiteX3" fmla="*/ 491490 w 982980"/>
                <a:gd name="connsiteY3" fmla="*/ 2595941 h 2595941"/>
                <a:gd name="connsiteX4" fmla="*/ 0 w 982980"/>
                <a:gd name="connsiteY4" fmla="*/ 694751 h 2595941"/>
                <a:gd name="connsiteX0" fmla="*/ 119 w 983099"/>
                <a:gd name="connsiteY0" fmla="*/ 702562 h 2603752"/>
                <a:gd name="connsiteX1" fmla="*/ 460597 w 983099"/>
                <a:gd name="connsiteY1" fmla="*/ 102 h 2603752"/>
                <a:gd name="connsiteX2" fmla="*/ 983099 w 983099"/>
                <a:gd name="connsiteY2" fmla="*/ 702562 h 2603752"/>
                <a:gd name="connsiteX3" fmla="*/ 491609 w 983099"/>
                <a:gd name="connsiteY3" fmla="*/ 2603752 h 2603752"/>
                <a:gd name="connsiteX4" fmla="*/ 119 w 983099"/>
                <a:gd name="connsiteY4" fmla="*/ 702562 h 2603752"/>
                <a:gd name="connsiteX0" fmla="*/ 2079 w 985059"/>
                <a:gd name="connsiteY0" fmla="*/ 702562 h 2603752"/>
                <a:gd name="connsiteX1" fmla="*/ 462557 w 985059"/>
                <a:gd name="connsiteY1" fmla="*/ 102 h 2603752"/>
                <a:gd name="connsiteX2" fmla="*/ 985059 w 985059"/>
                <a:gd name="connsiteY2" fmla="*/ 702562 h 2603752"/>
                <a:gd name="connsiteX3" fmla="*/ 493569 w 985059"/>
                <a:gd name="connsiteY3" fmla="*/ 2603752 h 2603752"/>
                <a:gd name="connsiteX4" fmla="*/ 2079 w 985059"/>
                <a:gd name="connsiteY4" fmla="*/ 702562 h 2603752"/>
                <a:gd name="connsiteX0" fmla="*/ 2079 w 990510"/>
                <a:gd name="connsiteY0" fmla="*/ 702566 h 2603756"/>
                <a:gd name="connsiteX1" fmla="*/ 462557 w 990510"/>
                <a:gd name="connsiteY1" fmla="*/ 106 h 2603756"/>
                <a:gd name="connsiteX2" fmla="*/ 985059 w 990510"/>
                <a:gd name="connsiteY2" fmla="*/ 702566 h 2603756"/>
                <a:gd name="connsiteX3" fmla="*/ 493569 w 990510"/>
                <a:gd name="connsiteY3" fmla="*/ 2603756 h 2603756"/>
                <a:gd name="connsiteX4" fmla="*/ 2079 w 990510"/>
                <a:gd name="connsiteY4" fmla="*/ 702566 h 2603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90510" h="2603756">
                  <a:moveTo>
                    <a:pt x="2079" y="702566"/>
                  </a:moveTo>
                  <a:cubicBezTo>
                    <a:pt x="-21698" y="346761"/>
                    <a:pt x="160102" y="7920"/>
                    <a:pt x="462557" y="106"/>
                  </a:cubicBezTo>
                  <a:cubicBezTo>
                    <a:pt x="765012" y="-7708"/>
                    <a:pt x="961735" y="415496"/>
                    <a:pt x="985059" y="702566"/>
                  </a:cubicBezTo>
                  <a:cubicBezTo>
                    <a:pt x="1008383" y="989636"/>
                    <a:pt x="976249" y="2051048"/>
                    <a:pt x="493569" y="2603756"/>
                  </a:cubicBezTo>
                  <a:cubicBezTo>
                    <a:pt x="489186" y="1663074"/>
                    <a:pt x="25856" y="1058371"/>
                    <a:pt x="2079" y="702566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5" name="フリーフォーム: 図形 124">
              <a:extLst>
                <a:ext uri="{FF2B5EF4-FFF2-40B4-BE49-F238E27FC236}">
                  <a16:creationId xmlns:a16="http://schemas.microsoft.com/office/drawing/2014/main" id="{F8D3116A-7F14-41EB-A90E-84DFBE91AC13}"/>
                </a:ext>
              </a:extLst>
            </p:cNvPr>
            <p:cNvSpPr/>
            <p:nvPr/>
          </p:nvSpPr>
          <p:spPr>
            <a:xfrm>
              <a:off x="4944092" y="3413916"/>
              <a:ext cx="970806" cy="351633"/>
            </a:xfrm>
            <a:custGeom>
              <a:avLst/>
              <a:gdLst>
                <a:gd name="connsiteX0" fmla="*/ 354920 w 970806"/>
                <a:gd name="connsiteY0" fmla="*/ 0 h 351633"/>
                <a:gd name="connsiteX1" fmla="*/ 970806 w 970806"/>
                <a:gd name="connsiteY1" fmla="*/ 262927 h 351633"/>
                <a:gd name="connsiteX2" fmla="*/ 354920 w 970806"/>
                <a:gd name="connsiteY2" fmla="*/ 349680 h 351633"/>
                <a:gd name="connsiteX3" fmla="*/ 10572 w 970806"/>
                <a:gd name="connsiteY3" fmla="*/ 351094 h 351633"/>
                <a:gd name="connsiteX4" fmla="*/ 8894 w 970806"/>
                <a:gd name="connsiteY4" fmla="*/ 351025 h 351633"/>
                <a:gd name="connsiteX5" fmla="*/ 0 w 970806"/>
                <a:gd name="connsiteY5" fmla="*/ 262804 h 351633"/>
                <a:gd name="connsiteX6" fmla="*/ 13054 w 970806"/>
                <a:gd name="connsiteY6" fmla="*/ 133313 h 351633"/>
                <a:gd name="connsiteX7" fmla="*/ 40080 w 970806"/>
                <a:gd name="connsiteY7" fmla="*/ 46250 h 351633"/>
                <a:gd name="connsiteX8" fmla="*/ 115189 w 970806"/>
                <a:gd name="connsiteY8" fmla="*/ 25688 h 351633"/>
                <a:gd name="connsiteX9" fmla="*/ 354920 w 970806"/>
                <a:gd name="connsiteY9" fmla="*/ 0 h 351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970806" h="351633">
                  <a:moveTo>
                    <a:pt x="354920" y="0"/>
                  </a:moveTo>
                  <a:cubicBezTo>
                    <a:pt x="695064" y="0"/>
                    <a:pt x="970806" y="153459"/>
                    <a:pt x="970806" y="262927"/>
                  </a:cubicBezTo>
                  <a:cubicBezTo>
                    <a:pt x="970806" y="372395"/>
                    <a:pt x="695064" y="349680"/>
                    <a:pt x="354920" y="349680"/>
                  </a:cubicBezTo>
                  <a:cubicBezTo>
                    <a:pt x="227365" y="349680"/>
                    <a:pt x="108868" y="352874"/>
                    <a:pt x="10572" y="351094"/>
                  </a:cubicBezTo>
                  <a:lnTo>
                    <a:pt x="8894" y="351025"/>
                  </a:lnTo>
                  <a:lnTo>
                    <a:pt x="0" y="262804"/>
                  </a:lnTo>
                  <a:cubicBezTo>
                    <a:pt x="0" y="218447"/>
                    <a:pt x="4495" y="175140"/>
                    <a:pt x="13054" y="133313"/>
                  </a:cubicBezTo>
                  <a:lnTo>
                    <a:pt x="40080" y="46250"/>
                  </a:lnTo>
                  <a:lnTo>
                    <a:pt x="115189" y="25688"/>
                  </a:lnTo>
                  <a:cubicBezTo>
                    <a:pt x="188873" y="9591"/>
                    <a:pt x="269884" y="0"/>
                    <a:pt x="354920" y="0"/>
                  </a:cubicBez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26" name="楕円 125">
              <a:extLst>
                <a:ext uri="{FF2B5EF4-FFF2-40B4-BE49-F238E27FC236}">
                  <a16:creationId xmlns:a16="http://schemas.microsoft.com/office/drawing/2014/main" id="{DAD5EDC1-B531-469C-8904-67CA49032C98}"/>
                </a:ext>
              </a:extLst>
            </p:cNvPr>
            <p:cNvSpPr/>
            <p:nvPr/>
          </p:nvSpPr>
          <p:spPr>
            <a:xfrm>
              <a:off x="5130616" y="3381287"/>
              <a:ext cx="264600" cy="26460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7" name="楕円 126">
              <a:extLst>
                <a:ext uri="{FF2B5EF4-FFF2-40B4-BE49-F238E27FC236}">
                  <a16:creationId xmlns:a16="http://schemas.microsoft.com/office/drawing/2014/main" id="{FB8E23BD-0D0F-4222-B0D0-3C8FEF5C1316}"/>
                </a:ext>
              </a:extLst>
            </p:cNvPr>
            <p:cNvSpPr/>
            <p:nvPr/>
          </p:nvSpPr>
          <p:spPr>
            <a:xfrm>
              <a:off x="5165260" y="3411535"/>
              <a:ext cx="204838" cy="204838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8" name="フリーフォーム: 図形 127">
              <a:extLst>
                <a:ext uri="{FF2B5EF4-FFF2-40B4-BE49-F238E27FC236}">
                  <a16:creationId xmlns:a16="http://schemas.microsoft.com/office/drawing/2014/main" id="{D8A7BF43-CA4F-4FA1-AD6A-E22046ABD1B8}"/>
                </a:ext>
              </a:extLst>
            </p:cNvPr>
            <p:cNvSpPr/>
            <p:nvPr/>
          </p:nvSpPr>
          <p:spPr>
            <a:xfrm rot="7977026" flipH="1" flipV="1">
              <a:off x="6364434" y="3684444"/>
              <a:ext cx="981762" cy="2618851"/>
            </a:xfrm>
            <a:custGeom>
              <a:avLst/>
              <a:gdLst>
                <a:gd name="connsiteX0" fmla="*/ 318046 w 981762"/>
                <a:gd name="connsiteY0" fmla="*/ 0 h 2618851"/>
                <a:gd name="connsiteX1" fmla="*/ 267922 w 981762"/>
                <a:gd name="connsiteY1" fmla="*/ 77589 h 2618851"/>
                <a:gd name="connsiteX2" fmla="*/ 215154 w 981762"/>
                <a:gd name="connsiteY2" fmla="*/ 587483 h 2618851"/>
                <a:gd name="connsiteX3" fmla="*/ 963495 w 981762"/>
                <a:gd name="connsiteY3" fmla="*/ 1938482 h 2618851"/>
                <a:gd name="connsiteX4" fmla="*/ 981762 w 981762"/>
                <a:gd name="connsiteY4" fmla="*/ 1992754 h 2618851"/>
                <a:gd name="connsiteX5" fmla="*/ 931667 w 981762"/>
                <a:gd name="connsiteY5" fmla="*/ 2114438 h 2618851"/>
                <a:gd name="connsiteX6" fmla="*/ 591608 w 981762"/>
                <a:gd name="connsiteY6" fmla="*/ 2618851 h 2618851"/>
                <a:gd name="connsiteX7" fmla="*/ 2492 w 981762"/>
                <a:gd name="connsiteY7" fmla="*/ 661200 h 2618851"/>
                <a:gd name="connsiteX8" fmla="*/ 311243 w 981762"/>
                <a:gd name="connsiteY8" fmla="*/ 2772 h 26188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81762" h="2618851">
                  <a:moveTo>
                    <a:pt x="318046" y="0"/>
                  </a:moveTo>
                  <a:lnTo>
                    <a:pt x="267922" y="77589"/>
                  </a:lnTo>
                  <a:cubicBezTo>
                    <a:pt x="193085" y="224639"/>
                    <a:pt x="173342" y="408565"/>
                    <a:pt x="215154" y="587483"/>
                  </a:cubicBezTo>
                  <a:cubicBezTo>
                    <a:pt x="283098" y="878226"/>
                    <a:pt x="720454" y="1283568"/>
                    <a:pt x="963495" y="1938482"/>
                  </a:cubicBezTo>
                  <a:lnTo>
                    <a:pt x="981762" y="1992754"/>
                  </a:lnTo>
                  <a:lnTo>
                    <a:pt x="931667" y="2114438"/>
                  </a:lnTo>
                  <a:cubicBezTo>
                    <a:pt x="847133" y="2301551"/>
                    <a:pt x="736247" y="2476570"/>
                    <a:pt x="591608" y="2618851"/>
                  </a:cubicBezTo>
                  <a:cubicBezTo>
                    <a:pt x="586354" y="1650233"/>
                    <a:pt x="30992" y="1027572"/>
                    <a:pt x="2492" y="661200"/>
                  </a:cubicBezTo>
                  <a:cubicBezTo>
                    <a:pt x="-18883" y="386422"/>
                    <a:pt x="98349" y="121469"/>
                    <a:pt x="311243" y="2772"/>
                  </a:cubicBez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29" name="楕円 128">
              <a:extLst>
                <a:ext uri="{FF2B5EF4-FFF2-40B4-BE49-F238E27FC236}">
                  <a16:creationId xmlns:a16="http://schemas.microsoft.com/office/drawing/2014/main" id="{EC15D59A-5F7D-4ACC-8CF4-31E60A55DD40}"/>
                </a:ext>
              </a:extLst>
            </p:cNvPr>
            <p:cNvSpPr/>
            <p:nvPr/>
          </p:nvSpPr>
          <p:spPr>
            <a:xfrm>
              <a:off x="5191425" y="3442096"/>
              <a:ext cx="71491" cy="71491"/>
            </a:xfrm>
            <a:prstGeom prst="ellipse">
              <a:avLst/>
            </a:prstGeom>
            <a:solidFill>
              <a:schemeClr val="bg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0" name="月 129">
              <a:extLst>
                <a:ext uri="{FF2B5EF4-FFF2-40B4-BE49-F238E27FC236}">
                  <a16:creationId xmlns:a16="http://schemas.microsoft.com/office/drawing/2014/main" id="{2D0A6384-D1C2-4C1D-A72D-3B1F4C2D79CA}"/>
                </a:ext>
              </a:extLst>
            </p:cNvPr>
            <p:cNvSpPr/>
            <p:nvPr/>
          </p:nvSpPr>
          <p:spPr>
            <a:xfrm rot="7200000">
              <a:off x="7384020" y="4782931"/>
              <a:ext cx="67185" cy="662561"/>
            </a:xfrm>
            <a:prstGeom prst="moon">
              <a:avLst>
                <a:gd name="adj" fmla="val 4209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1" name="月 130">
              <a:extLst>
                <a:ext uri="{FF2B5EF4-FFF2-40B4-BE49-F238E27FC236}">
                  <a16:creationId xmlns:a16="http://schemas.microsoft.com/office/drawing/2014/main" id="{74B2DB54-CE4F-4256-B82E-309F33085C2E}"/>
                </a:ext>
              </a:extLst>
            </p:cNvPr>
            <p:cNvSpPr/>
            <p:nvPr/>
          </p:nvSpPr>
          <p:spPr>
            <a:xfrm rot="6551162">
              <a:off x="7055405" y="4737686"/>
              <a:ext cx="67185" cy="662561"/>
            </a:xfrm>
            <a:prstGeom prst="moon">
              <a:avLst>
                <a:gd name="adj" fmla="val 4209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2" name="月 131">
              <a:extLst>
                <a:ext uri="{FF2B5EF4-FFF2-40B4-BE49-F238E27FC236}">
                  <a16:creationId xmlns:a16="http://schemas.microsoft.com/office/drawing/2014/main" id="{60F2E7BF-02FD-4996-84D3-76448E114384}"/>
                </a:ext>
              </a:extLst>
            </p:cNvPr>
            <p:cNvSpPr/>
            <p:nvPr/>
          </p:nvSpPr>
          <p:spPr>
            <a:xfrm rot="7193750">
              <a:off x="7419737" y="5032961"/>
              <a:ext cx="67185" cy="662561"/>
            </a:xfrm>
            <a:prstGeom prst="moon">
              <a:avLst>
                <a:gd name="adj" fmla="val 4209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3961086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10000">
        <p:fade/>
      </p:transition>
    </mc:Choice>
    <mc:Fallback>
      <p:transition spd="med" advClick="0" advTm="1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145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4555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660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660" tmFilter="0, 0; 0.125,0.2665; 0.25,0.4; 0.375,0.465; 0.5,0.5;  0.625,0.535; 0.75,0.6; 0.875,0.7335; 1,1">
                                          <p:stCondLst>
                                            <p:cond delay="166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830" tmFilter="0, 0; 0.125,0.2665; 0.25,0.4; 0.375,0.465; 0.5,0.5;  0.625,0.535; 0.75,0.6; 0.875,0.7335; 1,1">
                                          <p:stCondLst>
                                            <p:cond delay="331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410" tmFilter="0, 0; 0.125,0.2665; 0.25,0.4; 0.375,0.465; 0.5,0.5;  0.625,0.535; 0.75,0.6; 0.875,0.7335; 1,1">
                                          <p:stCondLst>
                                            <p:cond delay="414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0" dur="65">
                                          <p:stCondLst>
                                            <p:cond delay="1625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1" dur="415" decel="50000">
                                          <p:stCondLst>
                                            <p:cond delay="169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" dur="65">
                                          <p:stCondLst>
                                            <p:cond delay="328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3" dur="415" decel="50000">
                                          <p:stCondLst>
                                            <p:cond delay="3345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" dur="65">
                                          <p:stCondLst>
                                            <p:cond delay="4105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5" dur="415" decel="50000">
                                          <p:stCondLst>
                                            <p:cond delay="417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" dur="65">
                                          <p:stCondLst>
                                            <p:cond delay="452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7" dur="415" decel="50000">
                                          <p:stCondLst>
                                            <p:cond delay="4585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2" grpId="0"/>
      <p:bldP spid="20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グループ化 17">
            <a:extLst>
              <a:ext uri="{FF2B5EF4-FFF2-40B4-BE49-F238E27FC236}">
                <a16:creationId xmlns:a16="http://schemas.microsoft.com/office/drawing/2014/main" id="{BD615C2D-38E8-495F-AC16-6E3082D693AB}"/>
              </a:ext>
            </a:extLst>
          </p:cNvPr>
          <p:cNvGrpSpPr/>
          <p:nvPr/>
        </p:nvGrpSpPr>
        <p:grpSpPr>
          <a:xfrm>
            <a:off x="160190" y="151298"/>
            <a:ext cx="1114133" cy="1114133"/>
            <a:chOff x="160190" y="151298"/>
            <a:chExt cx="2828816" cy="2828816"/>
          </a:xfrm>
        </p:grpSpPr>
        <p:sp>
          <p:nvSpPr>
            <p:cNvPr id="2" name="テキスト ボックス 1">
              <a:extLst>
                <a:ext uri="{FF2B5EF4-FFF2-40B4-BE49-F238E27FC236}">
                  <a16:creationId xmlns:a16="http://schemas.microsoft.com/office/drawing/2014/main" id="{2690784D-87AB-47DC-9AB5-65B79F4C7D96}"/>
                </a:ext>
              </a:extLst>
            </p:cNvPr>
            <p:cNvSpPr txBox="1"/>
            <p:nvPr/>
          </p:nvSpPr>
          <p:spPr>
            <a:xfrm>
              <a:off x="262470" y="387032"/>
              <a:ext cx="2602351" cy="2352745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sz="9600" b="1" dirty="0">
                  <a:solidFill>
                    <a:srgbClr val="FFC000">
                      <a:alpha val="50000"/>
                    </a:srgbClr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漢字</a:t>
              </a:r>
              <a:endParaRPr lang="en-US" altLang="ja-JP" sz="9600" b="1" dirty="0">
                <a:solidFill>
                  <a:srgbClr val="FFC000">
                    <a:alpha val="50000"/>
                  </a:srgbClr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6" name="フレーム 15">
              <a:extLst>
                <a:ext uri="{FF2B5EF4-FFF2-40B4-BE49-F238E27FC236}">
                  <a16:creationId xmlns:a16="http://schemas.microsoft.com/office/drawing/2014/main" id="{14AE5B99-F989-40C5-A2D0-F724E2B3493D}"/>
                </a:ext>
              </a:extLst>
            </p:cNvPr>
            <p:cNvSpPr/>
            <p:nvPr/>
          </p:nvSpPr>
          <p:spPr>
            <a:xfrm>
              <a:off x="160190" y="151298"/>
              <a:ext cx="2828816" cy="2828816"/>
            </a:xfrm>
            <a:prstGeom prst="frame">
              <a:avLst>
                <a:gd name="adj1" fmla="val 4741"/>
              </a:avLst>
            </a:prstGeom>
            <a:solidFill>
              <a:srgbClr val="FFC000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20" name="グループ化 19">
            <a:extLst>
              <a:ext uri="{FF2B5EF4-FFF2-40B4-BE49-F238E27FC236}">
                <a16:creationId xmlns:a16="http://schemas.microsoft.com/office/drawing/2014/main" id="{154247BF-BDA5-4BED-A61D-737FE86DC4C2}"/>
              </a:ext>
            </a:extLst>
          </p:cNvPr>
          <p:cNvGrpSpPr/>
          <p:nvPr/>
        </p:nvGrpSpPr>
        <p:grpSpPr>
          <a:xfrm>
            <a:off x="10877394" y="151298"/>
            <a:ext cx="1114133" cy="1114133"/>
            <a:chOff x="160190" y="151298"/>
            <a:chExt cx="2828816" cy="2828816"/>
          </a:xfrm>
        </p:grpSpPr>
        <p:sp>
          <p:nvSpPr>
            <p:cNvPr id="21" name="テキスト ボックス 20">
              <a:extLst>
                <a:ext uri="{FF2B5EF4-FFF2-40B4-BE49-F238E27FC236}">
                  <a16:creationId xmlns:a16="http://schemas.microsoft.com/office/drawing/2014/main" id="{4BF536EF-7047-4BEF-B109-58E335022680}"/>
                </a:ext>
              </a:extLst>
            </p:cNvPr>
            <p:cNvSpPr txBox="1"/>
            <p:nvPr/>
          </p:nvSpPr>
          <p:spPr>
            <a:xfrm>
              <a:off x="262470" y="387032"/>
              <a:ext cx="2602351" cy="2352745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sz="9600" b="1" dirty="0">
                  <a:solidFill>
                    <a:srgbClr val="FFC000">
                      <a:alpha val="50000"/>
                    </a:srgbClr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第８問</a:t>
              </a:r>
              <a:endParaRPr lang="en-US" altLang="ja-JP" sz="9600" b="1" dirty="0">
                <a:solidFill>
                  <a:srgbClr val="FFC000">
                    <a:alpha val="50000"/>
                  </a:srgbClr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2" name="フレーム 21">
              <a:extLst>
                <a:ext uri="{FF2B5EF4-FFF2-40B4-BE49-F238E27FC236}">
                  <a16:creationId xmlns:a16="http://schemas.microsoft.com/office/drawing/2014/main" id="{4A73C034-15F9-4AFB-92F9-7EFD2A33BD7E}"/>
                </a:ext>
              </a:extLst>
            </p:cNvPr>
            <p:cNvSpPr/>
            <p:nvPr/>
          </p:nvSpPr>
          <p:spPr>
            <a:xfrm>
              <a:off x="160190" y="151298"/>
              <a:ext cx="2828816" cy="2828816"/>
            </a:xfrm>
            <a:prstGeom prst="frame">
              <a:avLst>
                <a:gd name="adj1" fmla="val 4741"/>
              </a:avLst>
            </a:prstGeom>
            <a:solidFill>
              <a:srgbClr val="FFC000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B83A2E58-4CFC-462F-9219-5370EC1D9592}"/>
              </a:ext>
            </a:extLst>
          </p:cNvPr>
          <p:cNvSpPr txBox="1"/>
          <p:nvPr/>
        </p:nvSpPr>
        <p:spPr>
          <a:xfrm>
            <a:off x="11050621" y="6021422"/>
            <a:ext cx="674203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10</a:t>
            </a:r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7E34F757-2AD8-4BC7-9153-588779464168}"/>
              </a:ext>
            </a:extLst>
          </p:cNvPr>
          <p:cNvSpPr txBox="1"/>
          <p:nvPr/>
        </p:nvSpPr>
        <p:spPr>
          <a:xfrm>
            <a:off x="448088" y="6021422"/>
            <a:ext cx="435020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0</a:t>
            </a:r>
          </a:p>
        </p:txBody>
      </p: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023FD4C6-A70A-4130-A2FB-D8ED552590C7}"/>
              </a:ext>
            </a:extLst>
          </p:cNvPr>
          <p:cNvSpPr txBox="1"/>
          <p:nvPr/>
        </p:nvSpPr>
        <p:spPr>
          <a:xfrm>
            <a:off x="10038983" y="6021422"/>
            <a:ext cx="435020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9</a:t>
            </a:r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1F48357F-30CC-457F-AD60-9169B48B0BFB}"/>
              </a:ext>
            </a:extLst>
          </p:cNvPr>
          <p:cNvSpPr txBox="1"/>
          <p:nvPr/>
        </p:nvSpPr>
        <p:spPr>
          <a:xfrm>
            <a:off x="8973328" y="6021422"/>
            <a:ext cx="435020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8</a:t>
            </a:r>
          </a:p>
        </p:txBody>
      </p: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388F0B97-F51E-41FE-9655-3EE6381FCB16}"/>
              </a:ext>
            </a:extLst>
          </p:cNvPr>
          <p:cNvSpPr txBox="1"/>
          <p:nvPr/>
        </p:nvSpPr>
        <p:spPr>
          <a:xfrm>
            <a:off x="7907673" y="6021422"/>
            <a:ext cx="435020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7</a:t>
            </a:r>
          </a:p>
        </p:txBody>
      </p: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CA5A06C3-2090-4A98-8F07-13DC30146DDB}"/>
              </a:ext>
            </a:extLst>
          </p:cNvPr>
          <p:cNvSpPr txBox="1"/>
          <p:nvPr/>
        </p:nvSpPr>
        <p:spPr>
          <a:xfrm>
            <a:off x="6842018" y="6021422"/>
            <a:ext cx="435020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6</a:t>
            </a:r>
          </a:p>
        </p:txBody>
      </p:sp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E05F7063-F924-42E9-935C-CC9133C31D13}"/>
              </a:ext>
            </a:extLst>
          </p:cNvPr>
          <p:cNvSpPr txBox="1"/>
          <p:nvPr/>
        </p:nvSpPr>
        <p:spPr>
          <a:xfrm>
            <a:off x="5776363" y="6021422"/>
            <a:ext cx="435020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5</a:t>
            </a:r>
          </a:p>
        </p:txBody>
      </p: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03CF0942-7B97-4797-9C42-F2C4834F5245}"/>
              </a:ext>
            </a:extLst>
          </p:cNvPr>
          <p:cNvSpPr txBox="1"/>
          <p:nvPr/>
        </p:nvSpPr>
        <p:spPr>
          <a:xfrm>
            <a:off x="4710708" y="6021422"/>
            <a:ext cx="435020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4</a:t>
            </a:r>
          </a:p>
        </p:txBody>
      </p:sp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6D1FDDA6-9689-4AA0-B034-C18777A40180}"/>
              </a:ext>
            </a:extLst>
          </p:cNvPr>
          <p:cNvSpPr txBox="1"/>
          <p:nvPr/>
        </p:nvSpPr>
        <p:spPr>
          <a:xfrm>
            <a:off x="3645053" y="6021422"/>
            <a:ext cx="435020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3</a:t>
            </a:r>
          </a:p>
        </p:txBody>
      </p:sp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1A7CD1EF-3EB5-49B5-91A7-DBD2E0159CBC}"/>
              </a:ext>
            </a:extLst>
          </p:cNvPr>
          <p:cNvSpPr txBox="1"/>
          <p:nvPr/>
        </p:nvSpPr>
        <p:spPr>
          <a:xfrm>
            <a:off x="2579398" y="6021422"/>
            <a:ext cx="435020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2</a:t>
            </a:r>
          </a:p>
        </p:txBody>
      </p:sp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18551CF3-254F-41C3-80A0-9CDA33FBC067}"/>
              </a:ext>
            </a:extLst>
          </p:cNvPr>
          <p:cNvSpPr txBox="1"/>
          <p:nvPr/>
        </p:nvSpPr>
        <p:spPr>
          <a:xfrm>
            <a:off x="1585609" y="6021422"/>
            <a:ext cx="243191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1</a:t>
            </a:r>
          </a:p>
        </p:txBody>
      </p: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E0758B77-3D5C-4BAF-B85C-C892058280E5}"/>
              </a:ext>
            </a:extLst>
          </p:cNvPr>
          <p:cNvSpPr txBox="1"/>
          <p:nvPr/>
        </p:nvSpPr>
        <p:spPr>
          <a:xfrm>
            <a:off x="2156460" y="309213"/>
            <a:ext cx="7879080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6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何の鳥か読めるかな？</a:t>
            </a:r>
          </a:p>
        </p:txBody>
      </p: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1F1B75E4-D2DA-444A-BBA7-F9A00E0BB66A}"/>
              </a:ext>
            </a:extLst>
          </p:cNvPr>
          <p:cNvSpPr txBox="1"/>
          <p:nvPr/>
        </p:nvSpPr>
        <p:spPr>
          <a:xfrm>
            <a:off x="2156463" y="2221379"/>
            <a:ext cx="7879080" cy="31700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200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不如帰</a:t>
            </a:r>
            <a:endParaRPr kumimoji="1" lang="ja-JP" altLang="en-US" sz="200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48987680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10000">
        <p:fade/>
      </p:transition>
    </mc:Choice>
    <mc:Fallback>
      <p:transition spd="med" advClick="0" advTm="1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6000"/>
                            </p:stCondLst>
                            <p:childTnLst>
                              <p:par>
                                <p:cTn id="3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6500"/>
                            </p:stCondLst>
                            <p:childTnLst>
                              <p:par>
                                <p:cTn id="40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7750"/>
                            </p:stCondLst>
                            <p:childTnLst>
                              <p:par>
                                <p:cTn id="44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9000"/>
                            </p:stCondLst>
                            <p:childTnLst>
                              <p:par>
                                <p:cTn id="48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0250"/>
                            </p:stCondLst>
                            <p:childTnLst>
                              <p:par>
                                <p:cTn id="52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2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11500"/>
                            </p:stCondLst>
                            <p:childTnLst>
                              <p:par>
                                <p:cTn id="56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2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2750"/>
                            </p:stCondLst>
                            <p:childTnLst>
                              <p:par>
                                <p:cTn id="60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2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14000"/>
                            </p:stCondLst>
                            <p:childTnLst>
                              <p:par>
                                <p:cTn id="64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15250"/>
                            </p:stCondLst>
                            <p:childTnLst>
                              <p:par>
                                <p:cTn id="68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16500"/>
                            </p:stCondLst>
                            <p:childTnLst>
                              <p:par>
                                <p:cTn id="72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17750"/>
                            </p:stCondLst>
                            <p:childTnLst>
                              <p:par>
                                <p:cTn id="76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19000"/>
                            </p:stCondLst>
                            <p:childTnLst>
                              <p:par>
                                <p:cTn id="80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6" grpId="0"/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  <p:bldP spid="35" grpId="0"/>
      <p:bldP spid="24" grpId="0"/>
      <p:bldP spid="2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テキスト ボックス 201">
            <a:extLst>
              <a:ext uri="{FF2B5EF4-FFF2-40B4-BE49-F238E27FC236}">
                <a16:creationId xmlns:a16="http://schemas.microsoft.com/office/drawing/2014/main" id="{ACDF572F-23EB-4AD5-85B6-781560D212EF}"/>
              </a:ext>
            </a:extLst>
          </p:cNvPr>
          <p:cNvSpPr txBox="1"/>
          <p:nvPr/>
        </p:nvSpPr>
        <p:spPr>
          <a:xfrm>
            <a:off x="0" y="348187"/>
            <a:ext cx="1219199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6000" b="1" dirty="0">
                <a:ln w="12700">
                  <a:solidFill>
                    <a:schemeClr val="tx1"/>
                  </a:solidFill>
                </a:ln>
                <a:solidFill>
                  <a:srgbClr val="FFFF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正解は</a:t>
            </a:r>
            <a:endParaRPr kumimoji="1" lang="ja-JP" altLang="en-US" sz="6000" b="1" dirty="0">
              <a:ln w="12700">
                <a:solidFill>
                  <a:schemeClr val="tx1"/>
                </a:solidFill>
              </a:ln>
              <a:solidFill>
                <a:srgbClr val="FFFF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04" name="テキスト ボックス 203">
            <a:extLst>
              <a:ext uri="{FF2B5EF4-FFF2-40B4-BE49-F238E27FC236}">
                <a16:creationId xmlns:a16="http://schemas.microsoft.com/office/drawing/2014/main" id="{4B93C06C-17A7-4EEB-A35A-07ED5B63E11B}"/>
              </a:ext>
            </a:extLst>
          </p:cNvPr>
          <p:cNvSpPr txBox="1"/>
          <p:nvPr/>
        </p:nvSpPr>
        <p:spPr>
          <a:xfrm>
            <a:off x="0" y="5657671"/>
            <a:ext cx="1219199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7200" b="1" dirty="0">
                <a:ln w="12700">
                  <a:noFill/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ほととぎす</a:t>
            </a:r>
            <a:endParaRPr kumimoji="1" lang="ja-JP" altLang="en-US" sz="7200" b="1" dirty="0">
              <a:ln w="12700">
                <a:noFill/>
              </a:ln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1FCD552F-8B93-4DAA-8AA6-2989E0D0A48C}"/>
              </a:ext>
            </a:extLst>
          </p:cNvPr>
          <p:cNvGrpSpPr/>
          <p:nvPr/>
        </p:nvGrpSpPr>
        <p:grpSpPr>
          <a:xfrm>
            <a:off x="160190" y="151298"/>
            <a:ext cx="1114133" cy="1114133"/>
            <a:chOff x="160190" y="151298"/>
            <a:chExt cx="2828816" cy="2828816"/>
          </a:xfrm>
        </p:grpSpPr>
        <p:sp>
          <p:nvSpPr>
            <p:cNvPr id="6" name="テキスト ボックス 5">
              <a:extLst>
                <a:ext uri="{FF2B5EF4-FFF2-40B4-BE49-F238E27FC236}">
                  <a16:creationId xmlns:a16="http://schemas.microsoft.com/office/drawing/2014/main" id="{EE007761-B405-48A6-9BDB-A68E723A05AF}"/>
                </a:ext>
              </a:extLst>
            </p:cNvPr>
            <p:cNvSpPr txBox="1"/>
            <p:nvPr/>
          </p:nvSpPr>
          <p:spPr>
            <a:xfrm>
              <a:off x="262470" y="387032"/>
              <a:ext cx="2602351" cy="2352745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sz="9600" b="1" dirty="0">
                  <a:solidFill>
                    <a:srgbClr val="FFC000">
                      <a:alpha val="50000"/>
                    </a:srgbClr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漢</a:t>
              </a:r>
              <a:endParaRPr lang="en-US" altLang="ja-JP" sz="9600" b="1" dirty="0">
                <a:solidFill>
                  <a:srgbClr val="FFC000">
                    <a:alpha val="50000"/>
                  </a:srgbClr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7" name="フレーム 6">
              <a:extLst>
                <a:ext uri="{FF2B5EF4-FFF2-40B4-BE49-F238E27FC236}">
                  <a16:creationId xmlns:a16="http://schemas.microsoft.com/office/drawing/2014/main" id="{64FEB7F6-F5EE-47CE-B604-B8FD7570AF1F}"/>
                </a:ext>
              </a:extLst>
            </p:cNvPr>
            <p:cNvSpPr/>
            <p:nvPr/>
          </p:nvSpPr>
          <p:spPr>
            <a:xfrm>
              <a:off x="160190" y="151298"/>
              <a:ext cx="2828816" cy="2828816"/>
            </a:xfrm>
            <a:prstGeom prst="frame">
              <a:avLst>
                <a:gd name="adj1" fmla="val 4741"/>
              </a:avLst>
            </a:prstGeom>
            <a:solidFill>
              <a:srgbClr val="FFC000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C659755F-31F4-47DD-951E-B196A658C00B}"/>
              </a:ext>
            </a:extLst>
          </p:cNvPr>
          <p:cNvGrpSpPr/>
          <p:nvPr/>
        </p:nvGrpSpPr>
        <p:grpSpPr>
          <a:xfrm>
            <a:off x="10877394" y="151298"/>
            <a:ext cx="1114133" cy="1114133"/>
            <a:chOff x="160190" y="151298"/>
            <a:chExt cx="2828816" cy="2828816"/>
          </a:xfrm>
        </p:grpSpPr>
        <p:sp>
          <p:nvSpPr>
            <p:cNvPr id="9" name="テキスト ボックス 8">
              <a:extLst>
                <a:ext uri="{FF2B5EF4-FFF2-40B4-BE49-F238E27FC236}">
                  <a16:creationId xmlns:a16="http://schemas.microsoft.com/office/drawing/2014/main" id="{FCC750F2-3438-4E0B-9C4B-D3048D236BD4}"/>
                </a:ext>
              </a:extLst>
            </p:cNvPr>
            <p:cNvSpPr txBox="1"/>
            <p:nvPr/>
          </p:nvSpPr>
          <p:spPr>
            <a:xfrm>
              <a:off x="262470" y="387032"/>
              <a:ext cx="2602351" cy="2352745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sz="9600" b="1" dirty="0">
                  <a:solidFill>
                    <a:srgbClr val="FFC000">
                      <a:alpha val="50000"/>
                    </a:srgbClr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字</a:t>
              </a:r>
              <a:endParaRPr lang="en-US" altLang="ja-JP" sz="9600" b="1" dirty="0">
                <a:solidFill>
                  <a:srgbClr val="FFC000">
                    <a:alpha val="50000"/>
                  </a:srgbClr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0" name="フレーム 9">
              <a:extLst>
                <a:ext uri="{FF2B5EF4-FFF2-40B4-BE49-F238E27FC236}">
                  <a16:creationId xmlns:a16="http://schemas.microsoft.com/office/drawing/2014/main" id="{3C3223E0-77A0-4F6A-8C10-3138307AFC4A}"/>
                </a:ext>
              </a:extLst>
            </p:cNvPr>
            <p:cNvSpPr/>
            <p:nvPr/>
          </p:nvSpPr>
          <p:spPr>
            <a:xfrm>
              <a:off x="160190" y="151298"/>
              <a:ext cx="2828816" cy="2828816"/>
            </a:xfrm>
            <a:prstGeom prst="frame">
              <a:avLst>
                <a:gd name="adj1" fmla="val 4741"/>
              </a:avLst>
            </a:prstGeom>
            <a:solidFill>
              <a:srgbClr val="FFC000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100" name="テキスト ボックス 99">
            <a:extLst>
              <a:ext uri="{FF2B5EF4-FFF2-40B4-BE49-F238E27FC236}">
                <a16:creationId xmlns:a16="http://schemas.microsoft.com/office/drawing/2014/main" id="{15936527-2491-4CC9-921E-D71DF140B803}"/>
              </a:ext>
            </a:extLst>
          </p:cNvPr>
          <p:cNvSpPr txBox="1"/>
          <p:nvPr/>
        </p:nvSpPr>
        <p:spPr>
          <a:xfrm>
            <a:off x="2156463" y="2221379"/>
            <a:ext cx="7879080" cy="31700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20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不如帰</a:t>
            </a:r>
            <a:endParaRPr kumimoji="1" lang="ja-JP" altLang="en-US" sz="200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101" name="グループ化 100">
            <a:extLst>
              <a:ext uri="{FF2B5EF4-FFF2-40B4-BE49-F238E27FC236}">
                <a16:creationId xmlns:a16="http://schemas.microsoft.com/office/drawing/2014/main" id="{02C49BC1-5FC8-4B0A-BBAF-11E441130845}"/>
              </a:ext>
            </a:extLst>
          </p:cNvPr>
          <p:cNvGrpSpPr/>
          <p:nvPr/>
        </p:nvGrpSpPr>
        <p:grpSpPr>
          <a:xfrm>
            <a:off x="9102496" y="4850602"/>
            <a:ext cx="2523995" cy="1614138"/>
            <a:chOff x="616021" y="1824672"/>
            <a:chExt cx="3831401" cy="2450246"/>
          </a:xfrm>
        </p:grpSpPr>
        <p:sp>
          <p:nvSpPr>
            <p:cNvPr id="102" name="フリーフォーム: 図形 101">
              <a:extLst>
                <a:ext uri="{FF2B5EF4-FFF2-40B4-BE49-F238E27FC236}">
                  <a16:creationId xmlns:a16="http://schemas.microsoft.com/office/drawing/2014/main" id="{4367A14D-3034-4DEE-82EB-B27C0F93B2F3}"/>
                </a:ext>
              </a:extLst>
            </p:cNvPr>
            <p:cNvSpPr/>
            <p:nvPr/>
          </p:nvSpPr>
          <p:spPr>
            <a:xfrm rot="5400000">
              <a:off x="1812623" y="3528350"/>
              <a:ext cx="318723" cy="716929"/>
            </a:xfrm>
            <a:custGeom>
              <a:avLst/>
              <a:gdLst>
                <a:gd name="connsiteX0" fmla="*/ 0 w 380415"/>
                <a:gd name="connsiteY0" fmla="*/ 311445 h 688636"/>
                <a:gd name="connsiteX1" fmla="*/ 189563 w 380415"/>
                <a:gd name="connsiteY1" fmla="*/ 243889 h 688636"/>
                <a:gd name="connsiteX2" fmla="*/ 192314 w 380415"/>
                <a:gd name="connsiteY2" fmla="*/ 210294 h 688636"/>
                <a:gd name="connsiteX3" fmla="*/ 320978 w 380415"/>
                <a:gd name="connsiteY3" fmla="*/ 0 h 688636"/>
                <a:gd name="connsiteX4" fmla="*/ 255888 w 380415"/>
                <a:gd name="connsiteY4" fmla="*/ 244797 h 688636"/>
                <a:gd name="connsiteX5" fmla="*/ 255489 w 380415"/>
                <a:gd name="connsiteY5" fmla="*/ 253195 h 688636"/>
                <a:gd name="connsiteX6" fmla="*/ 271992 w 380415"/>
                <a:gd name="connsiteY6" fmla="*/ 357867 h 688636"/>
                <a:gd name="connsiteX7" fmla="*/ 380415 w 380415"/>
                <a:gd name="connsiteY7" fmla="*/ 580628 h 688636"/>
                <a:gd name="connsiteX8" fmla="*/ 282659 w 380415"/>
                <a:gd name="connsiteY8" fmla="*/ 532460 h 688636"/>
                <a:gd name="connsiteX9" fmla="*/ 264815 w 380415"/>
                <a:gd name="connsiteY9" fmla="*/ 504420 h 688636"/>
                <a:gd name="connsiteX10" fmla="*/ 269587 w 380415"/>
                <a:gd name="connsiteY10" fmla="*/ 536798 h 688636"/>
                <a:gd name="connsiteX11" fmla="*/ 320978 w 380415"/>
                <a:gd name="connsiteY11" fmla="*/ 688636 h 688636"/>
                <a:gd name="connsiteX12" fmla="*/ 181340 w 380415"/>
                <a:gd name="connsiteY12" fmla="*/ 344318 h 688636"/>
                <a:gd name="connsiteX13" fmla="*/ 182249 w 380415"/>
                <a:gd name="connsiteY13" fmla="*/ 333218 h 688636"/>
                <a:gd name="connsiteX14" fmla="*/ 17228 w 380415"/>
                <a:gd name="connsiteY14" fmla="*/ 370714 h 6886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80415" h="688636">
                  <a:moveTo>
                    <a:pt x="0" y="311445"/>
                  </a:moveTo>
                  <a:lnTo>
                    <a:pt x="189563" y="243889"/>
                  </a:lnTo>
                  <a:lnTo>
                    <a:pt x="192314" y="210294"/>
                  </a:lnTo>
                  <a:cubicBezTo>
                    <a:pt x="213512" y="86713"/>
                    <a:pt x="263138" y="0"/>
                    <a:pt x="320978" y="0"/>
                  </a:cubicBezTo>
                  <a:cubicBezTo>
                    <a:pt x="288014" y="60962"/>
                    <a:pt x="265223" y="147957"/>
                    <a:pt x="255888" y="244797"/>
                  </a:cubicBezTo>
                  <a:lnTo>
                    <a:pt x="255489" y="253195"/>
                  </a:lnTo>
                  <a:lnTo>
                    <a:pt x="271992" y="357867"/>
                  </a:lnTo>
                  <a:cubicBezTo>
                    <a:pt x="294887" y="446355"/>
                    <a:pt x="333975" y="526663"/>
                    <a:pt x="380415" y="580628"/>
                  </a:cubicBezTo>
                  <a:cubicBezTo>
                    <a:pt x="349196" y="588705"/>
                    <a:pt x="314124" y="569707"/>
                    <a:pt x="282659" y="532460"/>
                  </a:cubicBezTo>
                  <a:lnTo>
                    <a:pt x="264815" y="504420"/>
                  </a:lnTo>
                  <a:lnTo>
                    <a:pt x="269587" y="536798"/>
                  </a:lnTo>
                  <a:cubicBezTo>
                    <a:pt x="281547" y="595783"/>
                    <a:pt x="299002" y="647995"/>
                    <a:pt x="320978" y="688636"/>
                  </a:cubicBezTo>
                  <a:cubicBezTo>
                    <a:pt x="243858" y="688636"/>
                    <a:pt x="181340" y="534480"/>
                    <a:pt x="181340" y="344318"/>
                  </a:cubicBezTo>
                  <a:lnTo>
                    <a:pt x="182249" y="333218"/>
                  </a:lnTo>
                  <a:lnTo>
                    <a:pt x="17228" y="370714"/>
                  </a:lnTo>
                  <a:close/>
                </a:path>
              </a:pathLst>
            </a:custGeom>
            <a:solidFill>
              <a:srgbClr val="FF66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3" name="フリーフォーム: 図形 102">
              <a:extLst>
                <a:ext uri="{FF2B5EF4-FFF2-40B4-BE49-F238E27FC236}">
                  <a16:creationId xmlns:a16="http://schemas.microsoft.com/office/drawing/2014/main" id="{738E41E8-669C-4D33-858A-74BB878EDBA1}"/>
                </a:ext>
              </a:extLst>
            </p:cNvPr>
            <p:cNvSpPr/>
            <p:nvPr/>
          </p:nvSpPr>
          <p:spPr>
            <a:xfrm rot="5400000">
              <a:off x="2023667" y="3692418"/>
              <a:ext cx="318722" cy="716929"/>
            </a:xfrm>
            <a:custGeom>
              <a:avLst/>
              <a:gdLst>
                <a:gd name="connsiteX0" fmla="*/ 0 w 380415"/>
                <a:gd name="connsiteY0" fmla="*/ 311445 h 688636"/>
                <a:gd name="connsiteX1" fmla="*/ 189563 w 380415"/>
                <a:gd name="connsiteY1" fmla="*/ 243889 h 688636"/>
                <a:gd name="connsiteX2" fmla="*/ 192314 w 380415"/>
                <a:gd name="connsiteY2" fmla="*/ 210294 h 688636"/>
                <a:gd name="connsiteX3" fmla="*/ 320978 w 380415"/>
                <a:gd name="connsiteY3" fmla="*/ 0 h 688636"/>
                <a:gd name="connsiteX4" fmla="*/ 255888 w 380415"/>
                <a:gd name="connsiteY4" fmla="*/ 244797 h 688636"/>
                <a:gd name="connsiteX5" fmla="*/ 255489 w 380415"/>
                <a:gd name="connsiteY5" fmla="*/ 253195 h 688636"/>
                <a:gd name="connsiteX6" fmla="*/ 271992 w 380415"/>
                <a:gd name="connsiteY6" fmla="*/ 357867 h 688636"/>
                <a:gd name="connsiteX7" fmla="*/ 380415 w 380415"/>
                <a:gd name="connsiteY7" fmla="*/ 580628 h 688636"/>
                <a:gd name="connsiteX8" fmla="*/ 282659 w 380415"/>
                <a:gd name="connsiteY8" fmla="*/ 532460 h 688636"/>
                <a:gd name="connsiteX9" fmla="*/ 264815 w 380415"/>
                <a:gd name="connsiteY9" fmla="*/ 504420 h 688636"/>
                <a:gd name="connsiteX10" fmla="*/ 269587 w 380415"/>
                <a:gd name="connsiteY10" fmla="*/ 536798 h 688636"/>
                <a:gd name="connsiteX11" fmla="*/ 320978 w 380415"/>
                <a:gd name="connsiteY11" fmla="*/ 688636 h 688636"/>
                <a:gd name="connsiteX12" fmla="*/ 181340 w 380415"/>
                <a:gd name="connsiteY12" fmla="*/ 344318 h 688636"/>
                <a:gd name="connsiteX13" fmla="*/ 182249 w 380415"/>
                <a:gd name="connsiteY13" fmla="*/ 333218 h 688636"/>
                <a:gd name="connsiteX14" fmla="*/ 17228 w 380415"/>
                <a:gd name="connsiteY14" fmla="*/ 370714 h 6886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80415" h="688636">
                  <a:moveTo>
                    <a:pt x="0" y="311445"/>
                  </a:moveTo>
                  <a:lnTo>
                    <a:pt x="189563" y="243889"/>
                  </a:lnTo>
                  <a:lnTo>
                    <a:pt x="192314" y="210294"/>
                  </a:lnTo>
                  <a:cubicBezTo>
                    <a:pt x="213512" y="86713"/>
                    <a:pt x="263138" y="0"/>
                    <a:pt x="320978" y="0"/>
                  </a:cubicBezTo>
                  <a:cubicBezTo>
                    <a:pt x="288014" y="60962"/>
                    <a:pt x="265223" y="147957"/>
                    <a:pt x="255888" y="244797"/>
                  </a:cubicBezTo>
                  <a:lnTo>
                    <a:pt x="255489" y="253195"/>
                  </a:lnTo>
                  <a:lnTo>
                    <a:pt x="271992" y="357867"/>
                  </a:lnTo>
                  <a:cubicBezTo>
                    <a:pt x="294887" y="446355"/>
                    <a:pt x="333975" y="526663"/>
                    <a:pt x="380415" y="580628"/>
                  </a:cubicBezTo>
                  <a:cubicBezTo>
                    <a:pt x="349196" y="588705"/>
                    <a:pt x="314124" y="569707"/>
                    <a:pt x="282659" y="532460"/>
                  </a:cubicBezTo>
                  <a:lnTo>
                    <a:pt x="264815" y="504420"/>
                  </a:lnTo>
                  <a:lnTo>
                    <a:pt x="269587" y="536798"/>
                  </a:lnTo>
                  <a:cubicBezTo>
                    <a:pt x="281547" y="595783"/>
                    <a:pt x="299002" y="647995"/>
                    <a:pt x="320978" y="688636"/>
                  </a:cubicBezTo>
                  <a:cubicBezTo>
                    <a:pt x="243858" y="688636"/>
                    <a:pt x="181340" y="534480"/>
                    <a:pt x="181340" y="344318"/>
                  </a:cubicBezTo>
                  <a:lnTo>
                    <a:pt x="182249" y="333218"/>
                  </a:lnTo>
                  <a:lnTo>
                    <a:pt x="17228" y="370714"/>
                  </a:lnTo>
                  <a:close/>
                </a:path>
              </a:pathLst>
            </a:custGeom>
            <a:solidFill>
              <a:srgbClr val="FF66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4" name="フリーフォーム: 図形 103">
              <a:extLst>
                <a:ext uri="{FF2B5EF4-FFF2-40B4-BE49-F238E27FC236}">
                  <a16:creationId xmlns:a16="http://schemas.microsoft.com/office/drawing/2014/main" id="{46349ED2-D534-489A-9AAF-9F0ED4A30548}"/>
                </a:ext>
              </a:extLst>
            </p:cNvPr>
            <p:cNvSpPr/>
            <p:nvPr/>
          </p:nvSpPr>
          <p:spPr>
            <a:xfrm>
              <a:off x="982175" y="1824672"/>
              <a:ext cx="2449589" cy="2197733"/>
            </a:xfrm>
            <a:custGeom>
              <a:avLst/>
              <a:gdLst>
                <a:gd name="connsiteX0" fmla="*/ 432753 w 2449589"/>
                <a:gd name="connsiteY0" fmla="*/ 0 h 2197733"/>
                <a:gd name="connsiteX1" fmla="*/ 856714 w 2449589"/>
                <a:gd name="connsiteY1" fmla="*/ 345538 h 2197733"/>
                <a:gd name="connsiteX2" fmla="*/ 971809 w 2449589"/>
                <a:gd name="connsiteY2" fmla="*/ 596528 h 2197733"/>
                <a:gd name="connsiteX3" fmla="*/ 2183039 w 2449589"/>
                <a:gd name="connsiteY3" fmla="*/ 1602960 h 2197733"/>
                <a:gd name="connsiteX4" fmla="*/ 2183040 w 2449589"/>
                <a:gd name="connsiteY4" fmla="*/ 1602960 h 2197733"/>
                <a:gd name="connsiteX5" fmla="*/ 2449589 w 2449589"/>
                <a:gd name="connsiteY5" fmla="*/ 1819297 h 2197733"/>
                <a:gd name="connsiteX6" fmla="*/ 2440948 w 2449589"/>
                <a:gd name="connsiteY6" fmla="*/ 1864902 h 2197733"/>
                <a:gd name="connsiteX7" fmla="*/ 1534444 w 2449589"/>
                <a:gd name="connsiteY7" fmla="*/ 2190874 h 2197733"/>
                <a:gd name="connsiteX8" fmla="*/ 826836 w 2449589"/>
                <a:gd name="connsiteY8" fmla="*/ 1927431 h 2197733"/>
                <a:gd name="connsiteX9" fmla="*/ 815258 w 2449589"/>
                <a:gd name="connsiteY9" fmla="*/ 1914306 h 2197733"/>
                <a:gd name="connsiteX10" fmla="*/ 780859 w 2449589"/>
                <a:gd name="connsiteY10" fmla="*/ 1887162 h 2197733"/>
                <a:gd name="connsiteX11" fmla="*/ 674215 w 2449589"/>
                <a:gd name="connsiteY11" fmla="*/ 1765315 h 2197733"/>
                <a:gd name="connsiteX12" fmla="*/ 512230 w 2449589"/>
                <a:gd name="connsiteY12" fmla="*/ 1330186 h 2197733"/>
                <a:gd name="connsiteX13" fmla="*/ 513150 w 2449589"/>
                <a:gd name="connsiteY13" fmla="*/ 1274470 h 2197733"/>
                <a:gd name="connsiteX14" fmla="*/ 511602 w 2449589"/>
                <a:gd name="connsiteY14" fmla="*/ 1275594 h 2197733"/>
                <a:gd name="connsiteX15" fmla="*/ 251425 w 2449589"/>
                <a:gd name="connsiteY15" fmla="*/ 824955 h 2197733"/>
                <a:gd name="connsiteX16" fmla="*/ 251425 w 2449589"/>
                <a:gd name="connsiteY16" fmla="*/ 824954 h 2197733"/>
                <a:gd name="connsiteX17" fmla="*/ 251878 w 2449589"/>
                <a:gd name="connsiteY17" fmla="*/ 824752 h 2197733"/>
                <a:gd name="connsiteX18" fmla="*/ 190797 w 2449589"/>
                <a:gd name="connsiteY18" fmla="*/ 791599 h 2197733"/>
                <a:gd name="connsiteX19" fmla="*/ 0 w 2449589"/>
                <a:gd name="connsiteY19" fmla="*/ 432753 h 2197733"/>
                <a:gd name="connsiteX20" fmla="*/ 432753 w 2449589"/>
                <a:gd name="connsiteY20" fmla="*/ 0 h 21977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449589" h="2197733">
                  <a:moveTo>
                    <a:pt x="432753" y="0"/>
                  </a:moveTo>
                  <a:cubicBezTo>
                    <a:pt x="641881" y="0"/>
                    <a:pt x="816362" y="148340"/>
                    <a:pt x="856714" y="345538"/>
                  </a:cubicBezTo>
                  <a:lnTo>
                    <a:pt x="971809" y="596528"/>
                  </a:lnTo>
                  <a:cubicBezTo>
                    <a:pt x="1256705" y="1052892"/>
                    <a:pt x="1676866" y="1403343"/>
                    <a:pt x="2183039" y="1602960"/>
                  </a:cubicBezTo>
                  <a:lnTo>
                    <a:pt x="2183040" y="1602960"/>
                  </a:lnTo>
                  <a:cubicBezTo>
                    <a:pt x="2227465" y="1639017"/>
                    <a:pt x="2406604" y="1775639"/>
                    <a:pt x="2449589" y="1819297"/>
                  </a:cubicBezTo>
                  <a:lnTo>
                    <a:pt x="2440948" y="1864902"/>
                  </a:lnTo>
                  <a:cubicBezTo>
                    <a:pt x="2375805" y="2087806"/>
                    <a:pt x="1987386" y="2231484"/>
                    <a:pt x="1534444" y="2190874"/>
                  </a:cubicBezTo>
                  <a:cubicBezTo>
                    <a:pt x="1232483" y="2163801"/>
                    <a:pt x="973311" y="2061229"/>
                    <a:pt x="826836" y="1927431"/>
                  </a:cubicBezTo>
                  <a:lnTo>
                    <a:pt x="815258" y="1914306"/>
                  </a:lnTo>
                  <a:lnTo>
                    <a:pt x="780859" y="1887162"/>
                  </a:lnTo>
                  <a:cubicBezTo>
                    <a:pt x="742428" y="1850693"/>
                    <a:pt x="706644" y="1810028"/>
                    <a:pt x="674215" y="1765315"/>
                  </a:cubicBezTo>
                  <a:cubicBezTo>
                    <a:pt x="576928" y="1631174"/>
                    <a:pt x="523655" y="1479646"/>
                    <a:pt x="512230" y="1330186"/>
                  </a:cubicBezTo>
                  <a:lnTo>
                    <a:pt x="513150" y="1274470"/>
                  </a:lnTo>
                  <a:lnTo>
                    <a:pt x="511602" y="1275594"/>
                  </a:lnTo>
                  <a:cubicBezTo>
                    <a:pt x="492897" y="1095819"/>
                    <a:pt x="397762" y="931042"/>
                    <a:pt x="251425" y="824955"/>
                  </a:cubicBezTo>
                  <a:lnTo>
                    <a:pt x="251425" y="824954"/>
                  </a:lnTo>
                  <a:lnTo>
                    <a:pt x="251878" y="824752"/>
                  </a:lnTo>
                  <a:lnTo>
                    <a:pt x="190797" y="791599"/>
                  </a:lnTo>
                  <a:cubicBezTo>
                    <a:pt x="75684" y="713830"/>
                    <a:pt x="0" y="582130"/>
                    <a:pt x="0" y="432753"/>
                  </a:cubicBezTo>
                  <a:cubicBezTo>
                    <a:pt x="0" y="193750"/>
                    <a:pt x="193750" y="0"/>
                    <a:pt x="432753" y="0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285750" indent="-285750" algn="ctr">
                <a:buFont typeface="Arial" panose="020B0604020202020204" pitchFamily="34" charset="0"/>
                <a:buChar char="•"/>
              </a:pPr>
              <a:endParaRPr kumimoji="1" lang="ja-JP" altLang="en-US"/>
            </a:p>
          </p:txBody>
        </p:sp>
        <p:sp>
          <p:nvSpPr>
            <p:cNvPr id="105" name="楕円 104">
              <a:extLst>
                <a:ext uri="{FF2B5EF4-FFF2-40B4-BE49-F238E27FC236}">
                  <a16:creationId xmlns:a16="http://schemas.microsoft.com/office/drawing/2014/main" id="{F478540A-9397-4529-AC8B-94976E5C5857}"/>
                </a:ext>
              </a:extLst>
            </p:cNvPr>
            <p:cNvSpPr/>
            <p:nvPr/>
          </p:nvSpPr>
          <p:spPr>
            <a:xfrm>
              <a:off x="1204982" y="2033766"/>
              <a:ext cx="226326" cy="226326"/>
            </a:xfrm>
            <a:prstGeom prst="ellipse">
              <a:avLst/>
            </a:prstGeom>
            <a:solidFill>
              <a:srgbClr val="FFFF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6" name="楕円 105">
              <a:extLst>
                <a:ext uri="{FF2B5EF4-FFF2-40B4-BE49-F238E27FC236}">
                  <a16:creationId xmlns:a16="http://schemas.microsoft.com/office/drawing/2014/main" id="{92FE4D22-5DE7-43FD-B0E5-9D21656DEB7E}"/>
                </a:ext>
              </a:extLst>
            </p:cNvPr>
            <p:cNvSpPr/>
            <p:nvPr/>
          </p:nvSpPr>
          <p:spPr>
            <a:xfrm>
              <a:off x="1241794" y="2069307"/>
              <a:ext cx="155150" cy="155148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7" name="フリーフォーム: 図形 106">
              <a:extLst>
                <a:ext uri="{FF2B5EF4-FFF2-40B4-BE49-F238E27FC236}">
                  <a16:creationId xmlns:a16="http://schemas.microsoft.com/office/drawing/2014/main" id="{261FF9F4-C8BB-49DD-8B9B-3810C1B2AFCB}"/>
                </a:ext>
              </a:extLst>
            </p:cNvPr>
            <p:cNvSpPr/>
            <p:nvPr/>
          </p:nvSpPr>
          <p:spPr>
            <a:xfrm>
              <a:off x="994762" y="2344464"/>
              <a:ext cx="2344670" cy="1683831"/>
            </a:xfrm>
            <a:custGeom>
              <a:avLst/>
              <a:gdLst>
                <a:gd name="connsiteX0" fmla="*/ 160815 w 2344670"/>
                <a:gd name="connsiteY0" fmla="*/ 655 h 1683831"/>
                <a:gd name="connsiteX1" fmla="*/ 1246012 w 2344670"/>
                <a:gd name="connsiteY1" fmla="*/ 476738 h 1683831"/>
                <a:gd name="connsiteX2" fmla="*/ 1305323 w 2344670"/>
                <a:gd name="connsiteY2" fmla="*/ 518723 h 1683831"/>
                <a:gd name="connsiteX3" fmla="*/ 1333925 w 2344670"/>
                <a:gd name="connsiteY3" fmla="*/ 548985 h 1683831"/>
                <a:gd name="connsiteX4" fmla="*/ 1639618 w 2344670"/>
                <a:gd name="connsiteY4" fmla="*/ 803225 h 1683831"/>
                <a:gd name="connsiteX5" fmla="*/ 1780481 w 2344670"/>
                <a:gd name="connsiteY5" fmla="*/ 894326 h 1683831"/>
                <a:gd name="connsiteX6" fmla="*/ 1818430 w 2344670"/>
                <a:gd name="connsiteY6" fmla="*/ 927306 h 1683831"/>
                <a:gd name="connsiteX7" fmla="*/ 2296710 w 2344670"/>
                <a:gd name="connsiteY7" fmla="*/ 1418500 h 1683831"/>
                <a:gd name="connsiteX8" fmla="*/ 2344670 w 2344670"/>
                <a:gd name="connsiteY8" fmla="*/ 1478126 h 1683831"/>
                <a:gd name="connsiteX9" fmla="*/ 2322660 w 2344670"/>
                <a:gd name="connsiteY9" fmla="*/ 1501682 h 1683831"/>
                <a:gd name="connsiteX10" fmla="*/ 1521584 w 2344670"/>
                <a:gd name="connsiteY10" fmla="*/ 1676972 h 1683831"/>
                <a:gd name="connsiteX11" fmla="*/ 813976 w 2344670"/>
                <a:gd name="connsiteY11" fmla="*/ 1413529 h 1683831"/>
                <a:gd name="connsiteX12" fmla="*/ 802398 w 2344670"/>
                <a:gd name="connsiteY12" fmla="*/ 1400404 h 1683831"/>
                <a:gd name="connsiteX13" fmla="*/ 767999 w 2344670"/>
                <a:gd name="connsiteY13" fmla="*/ 1373260 h 1683831"/>
                <a:gd name="connsiteX14" fmla="*/ 661355 w 2344670"/>
                <a:gd name="connsiteY14" fmla="*/ 1251413 h 1683831"/>
                <a:gd name="connsiteX15" fmla="*/ 499370 w 2344670"/>
                <a:gd name="connsiteY15" fmla="*/ 816284 h 1683831"/>
                <a:gd name="connsiteX16" fmla="*/ 500290 w 2344670"/>
                <a:gd name="connsiteY16" fmla="*/ 760568 h 1683831"/>
                <a:gd name="connsiteX17" fmla="*/ 498742 w 2344670"/>
                <a:gd name="connsiteY17" fmla="*/ 761692 h 1683831"/>
                <a:gd name="connsiteX18" fmla="*/ 238565 w 2344670"/>
                <a:gd name="connsiteY18" fmla="*/ 311053 h 1683831"/>
                <a:gd name="connsiteX19" fmla="*/ 238565 w 2344670"/>
                <a:gd name="connsiteY19" fmla="*/ 311052 h 1683831"/>
                <a:gd name="connsiteX20" fmla="*/ 239018 w 2344670"/>
                <a:gd name="connsiteY20" fmla="*/ 310850 h 1683831"/>
                <a:gd name="connsiteX21" fmla="*/ 177937 w 2344670"/>
                <a:gd name="connsiteY21" fmla="*/ 277697 h 1683831"/>
                <a:gd name="connsiteX22" fmla="*/ 764 w 2344670"/>
                <a:gd name="connsiteY22" fmla="*/ 27003 h 1683831"/>
                <a:gd name="connsiteX23" fmla="*/ 0 w 2344670"/>
                <a:gd name="connsiteY23" fmla="*/ 20938 h 1683831"/>
                <a:gd name="connsiteX24" fmla="*/ 8257 w 2344670"/>
                <a:gd name="connsiteY24" fmla="*/ 17137 h 1683831"/>
                <a:gd name="connsiteX25" fmla="*/ 160815 w 2344670"/>
                <a:gd name="connsiteY25" fmla="*/ 655 h 16838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2344670" h="1683831">
                  <a:moveTo>
                    <a:pt x="160815" y="655"/>
                  </a:moveTo>
                  <a:cubicBezTo>
                    <a:pt x="421841" y="12541"/>
                    <a:pt x="819696" y="185908"/>
                    <a:pt x="1246012" y="476738"/>
                  </a:cubicBezTo>
                  <a:lnTo>
                    <a:pt x="1305323" y="518723"/>
                  </a:lnTo>
                  <a:lnTo>
                    <a:pt x="1333925" y="548985"/>
                  </a:lnTo>
                  <a:cubicBezTo>
                    <a:pt x="1428779" y="641638"/>
                    <a:pt x="1530934" y="726618"/>
                    <a:pt x="1639618" y="803225"/>
                  </a:cubicBezTo>
                  <a:lnTo>
                    <a:pt x="1780481" y="894326"/>
                  </a:lnTo>
                  <a:lnTo>
                    <a:pt x="1818430" y="927306"/>
                  </a:lnTo>
                  <a:cubicBezTo>
                    <a:pt x="2000773" y="1091139"/>
                    <a:pt x="2162013" y="1257773"/>
                    <a:pt x="2296710" y="1418500"/>
                  </a:cubicBezTo>
                  <a:lnTo>
                    <a:pt x="2344670" y="1478126"/>
                  </a:lnTo>
                  <a:lnTo>
                    <a:pt x="2322660" y="1501682"/>
                  </a:lnTo>
                  <a:cubicBezTo>
                    <a:pt x="2164703" y="1634225"/>
                    <a:pt x="1861291" y="1707430"/>
                    <a:pt x="1521584" y="1676972"/>
                  </a:cubicBezTo>
                  <a:cubicBezTo>
                    <a:pt x="1219623" y="1649899"/>
                    <a:pt x="960451" y="1547327"/>
                    <a:pt x="813976" y="1413529"/>
                  </a:cubicBezTo>
                  <a:lnTo>
                    <a:pt x="802398" y="1400404"/>
                  </a:lnTo>
                  <a:lnTo>
                    <a:pt x="767999" y="1373260"/>
                  </a:lnTo>
                  <a:cubicBezTo>
                    <a:pt x="729568" y="1336791"/>
                    <a:pt x="693784" y="1296126"/>
                    <a:pt x="661355" y="1251413"/>
                  </a:cubicBezTo>
                  <a:cubicBezTo>
                    <a:pt x="564068" y="1117272"/>
                    <a:pt x="510795" y="965744"/>
                    <a:pt x="499370" y="816284"/>
                  </a:cubicBezTo>
                  <a:lnTo>
                    <a:pt x="500290" y="760568"/>
                  </a:lnTo>
                  <a:lnTo>
                    <a:pt x="498742" y="761692"/>
                  </a:lnTo>
                  <a:cubicBezTo>
                    <a:pt x="480037" y="581917"/>
                    <a:pt x="384902" y="417140"/>
                    <a:pt x="238565" y="311053"/>
                  </a:cubicBezTo>
                  <a:lnTo>
                    <a:pt x="238565" y="311052"/>
                  </a:lnTo>
                  <a:lnTo>
                    <a:pt x="239018" y="310850"/>
                  </a:lnTo>
                  <a:lnTo>
                    <a:pt x="177937" y="277697"/>
                  </a:lnTo>
                  <a:cubicBezTo>
                    <a:pt x="91602" y="219370"/>
                    <a:pt x="27446" y="130707"/>
                    <a:pt x="764" y="27003"/>
                  </a:cubicBezTo>
                  <a:lnTo>
                    <a:pt x="0" y="20938"/>
                  </a:lnTo>
                  <a:lnTo>
                    <a:pt x="8257" y="17137"/>
                  </a:lnTo>
                  <a:cubicBezTo>
                    <a:pt x="51560" y="3346"/>
                    <a:pt x="102809" y="-1987"/>
                    <a:pt x="160815" y="655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8" name="フリーフォーム: 図形 107">
              <a:extLst>
                <a:ext uri="{FF2B5EF4-FFF2-40B4-BE49-F238E27FC236}">
                  <a16:creationId xmlns:a16="http://schemas.microsoft.com/office/drawing/2014/main" id="{C1EEF7A5-D884-4666-B4FE-B56285C88FCD}"/>
                </a:ext>
              </a:extLst>
            </p:cNvPr>
            <p:cNvSpPr/>
            <p:nvPr/>
          </p:nvSpPr>
          <p:spPr>
            <a:xfrm>
              <a:off x="672838" y="2328565"/>
              <a:ext cx="437382" cy="86265"/>
            </a:xfrm>
            <a:custGeom>
              <a:avLst/>
              <a:gdLst>
                <a:gd name="connsiteX0" fmla="*/ 0 w 547006"/>
                <a:gd name="connsiteY0" fmla="*/ 0 h 100273"/>
                <a:gd name="connsiteX1" fmla="*/ 524694 w 547006"/>
                <a:gd name="connsiteY1" fmla="*/ 12633 h 100273"/>
                <a:gd name="connsiteX2" fmla="*/ 547006 w 547006"/>
                <a:gd name="connsiteY2" fmla="*/ 12367 h 100273"/>
                <a:gd name="connsiteX3" fmla="*/ 529294 w 547006"/>
                <a:gd name="connsiteY3" fmla="*/ 45000 h 100273"/>
                <a:gd name="connsiteX4" fmla="*/ 483689 w 547006"/>
                <a:gd name="connsiteY4" fmla="*/ 100273 h 100273"/>
                <a:gd name="connsiteX5" fmla="*/ 418950 w 547006"/>
                <a:gd name="connsiteY5" fmla="*/ 99016 h 100273"/>
                <a:gd name="connsiteX6" fmla="*/ 0 w 547006"/>
                <a:gd name="connsiteY6" fmla="*/ 0 h 1002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47006" h="100273">
                  <a:moveTo>
                    <a:pt x="0" y="0"/>
                  </a:moveTo>
                  <a:cubicBezTo>
                    <a:pt x="172166" y="8423"/>
                    <a:pt x="348429" y="12633"/>
                    <a:pt x="524694" y="12633"/>
                  </a:cubicBezTo>
                  <a:lnTo>
                    <a:pt x="547006" y="12367"/>
                  </a:lnTo>
                  <a:lnTo>
                    <a:pt x="529294" y="45000"/>
                  </a:lnTo>
                  <a:lnTo>
                    <a:pt x="483689" y="100273"/>
                  </a:lnTo>
                  <a:lnTo>
                    <a:pt x="418950" y="99016"/>
                  </a:lnTo>
                  <a:cubicBezTo>
                    <a:pt x="179856" y="89591"/>
                    <a:pt x="0" y="48842"/>
                    <a:pt x="0" y="0"/>
                  </a:cubicBezTo>
                  <a:close/>
                </a:path>
              </a:pathLst>
            </a:custGeom>
            <a:solidFill>
              <a:srgbClr val="FFFF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9" name="フリーフォーム: 図形 108">
              <a:extLst>
                <a:ext uri="{FF2B5EF4-FFF2-40B4-BE49-F238E27FC236}">
                  <a16:creationId xmlns:a16="http://schemas.microsoft.com/office/drawing/2014/main" id="{28E8C79A-2D32-40F8-95E8-AD349C589DF4}"/>
                </a:ext>
              </a:extLst>
            </p:cNvPr>
            <p:cNvSpPr/>
            <p:nvPr/>
          </p:nvSpPr>
          <p:spPr>
            <a:xfrm>
              <a:off x="616021" y="2208380"/>
              <a:ext cx="506411" cy="151835"/>
            </a:xfrm>
            <a:custGeom>
              <a:avLst/>
              <a:gdLst>
                <a:gd name="connsiteX0" fmla="*/ 453453 w 612961"/>
                <a:gd name="connsiteY0" fmla="*/ 0 h 249942"/>
                <a:gd name="connsiteX1" fmla="*/ 481429 w 612961"/>
                <a:gd name="connsiteY1" fmla="*/ 20830 h 249942"/>
                <a:gd name="connsiteX2" fmla="*/ 597198 w 612961"/>
                <a:gd name="connsiteY2" fmla="*/ 175784 h 249942"/>
                <a:gd name="connsiteX3" fmla="*/ 612961 w 612961"/>
                <a:gd name="connsiteY3" fmla="*/ 221609 h 249942"/>
                <a:gd name="connsiteX4" fmla="*/ 507814 w 612961"/>
                <a:gd name="connsiteY4" fmla="*/ 218358 h 249942"/>
                <a:gd name="connsiteX5" fmla="*/ 1 w 612961"/>
                <a:gd name="connsiteY5" fmla="*/ 249942 h 249942"/>
                <a:gd name="connsiteX6" fmla="*/ 0 w 612961"/>
                <a:gd name="connsiteY6" fmla="*/ 249942 h 249942"/>
                <a:gd name="connsiteX7" fmla="*/ 405472 w 612961"/>
                <a:gd name="connsiteY7" fmla="*/ 2406 h 24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12961" h="249942">
                  <a:moveTo>
                    <a:pt x="453453" y="0"/>
                  </a:moveTo>
                  <a:lnTo>
                    <a:pt x="481429" y="20830"/>
                  </a:lnTo>
                  <a:cubicBezTo>
                    <a:pt x="530308" y="64939"/>
                    <a:pt x="569863" y="117462"/>
                    <a:pt x="597198" y="175784"/>
                  </a:cubicBezTo>
                  <a:lnTo>
                    <a:pt x="612961" y="221609"/>
                  </a:lnTo>
                  <a:lnTo>
                    <a:pt x="507814" y="218358"/>
                  </a:lnTo>
                  <a:cubicBezTo>
                    <a:pt x="337221" y="218358"/>
                    <a:pt x="166627" y="228886"/>
                    <a:pt x="1" y="249942"/>
                  </a:cubicBezTo>
                  <a:lnTo>
                    <a:pt x="0" y="249942"/>
                  </a:lnTo>
                  <a:cubicBezTo>
                    <a:pt x="0" y="127840"/>
                    <a:pt x="174070" y="25967"/>
                    <a:pt x="405472" y="2406"/>
                  </a:cubicBezTo>
                  <a:close/>
                </a:path>
              </a:pathLst>
            </a:custGeom>
            <a:solidFill>
              <a:srgbClr val="FFFF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0" name="フリーフォーム: 図形 109">
              <a:extLst>
                <a:ext uri="{FF2B5EF4-FFF2-40B4-BE49-F238E27FC236}">
                  <a16:creationId xmlns:a16="http://schemas.microsoft.com/office/drawing/2014/main" id="{8116FCB4-025F-4D62-B501-5C33E0287225}"/>
                </a:ext>
              </a:extLst>
            </p:cNvPr>
            <p:cNvSpPr/>
            <p:nvPr/>
          </p:nvSpPr>
          <p:spPr>
            <a:xfrm>
              <a:off x="1382900" y="2806641"/>
              <a:ext cx="1959847" cy="1091023"/>
            </a:xfrm>
            <a:custGeom>
              <a:avLst/>
              <a:gdLst>
                <a:gd name="connsiteX0" fmla="*/ 596934 w 1959847"/>
                <a:gd name="connsiteY0" fmla="*/ 1004778 h 1091023"/>
                <a:gd name="connsiteX1" fmla="*/ 774212 w 1959847"/>
                <a:gd name="connsiteY1" fmla="*/ 1040666 h 1091023"/>
                <a:gd name="connsiteX2" fmla="*/ 802495 w 1959847"/>
                <a:gd name="connsiteY2" fmla="*/ 1026825 h 1091023"/>
                <a:gd name="connsiteX3" fmla="*/ 802495 w 1959847"/>
                <a:gd name="connsiteY3" fmla="*/ 1024142 h 1091023"/>
                <a:gd name="connsiteX4" fmla="*/ 1072633 w 1959847"/>
                <a:gd name="connsiteY4" fmla="*/ 1024142 h 1091023"/>
                <a:gd name="connsiteX5" fmla="*/ 1131726 w 1959847"/>
                <a:gd name="connsiteY5" fmla="*/ 1004778 h 1091023"/>
                <a:gd name="connsiteX6" fmla="*/ 1309004 w 1959847"/>
                <a:gd name="connsiteY6" fmla="*/ 1040666 h 1091023"/>
                <a:gd name="connsiteX7" fmla="*/ 1340128 w 1959847"/>
                <a:gd name="connsiteY7" fmla="*/ 1025435 h 1091023"/>
                <a:gd name="connsiteX8" fmla="*/ 1340128 w 1959847"/>
                <a:gd name="connsiteY8" fmla="*/ 1024142 h 1091023"/>
                <a:gd name="connsiteX9" fmla="*/ 1407663 w 1959847"/>
                <a:gd name="connsiteY9" fmla="*/ 1005258 h 1091023"/>
                <a:gd name="connsiteX10" fmla="*/ 1610267 w 1959847"/>
                <a:gd name="connsiteY10" fmla="*/ 1024142 h 1091023"/>
                <a:gd name="connsiteX11" fmla="*/ 1669359 w 1959847"/>
                <a:gd name="connsiteY11" fmla="*/ 1004778 h 1091023"/>
                <a:gd name="connsiteX12" fmla="*/ 1846637 w 1959847"/>
                <a:gd name="connsiteY12" fmla="*/ 1040666 h 1091023"/>
                <a:gd name="connsiteX13" fmla="*/ 1874920 w 1959847"/>
                <a:gd name="connsiteY13" fmla="*/ 1026825 h 1091023"/>
                <a:gd name="connsiteX14" fmla="*/ 1874920 w 1959847"/>
                <a:gd name="connsiteY14" fmla="*/ 1024142 h 1091023"/>
                <a:gd name="connsiteX15" fmla="*/ 1942455 w 1959847"/>
                <a:gd name="connsiteY15" fmla="*/ 1005258 h 1091023"/>
                <a:gd name="connsiteX16" fmla="*/ 1953032 w 1959847"/>
                <a:gd name="connsiteY16" fmla="*/ 1007476 h 1091023"/>
                <a:gd name="connsiteX17" fmla="*/ 1959847 w 1959847"/>
                <a:gd name="connsiteY17" fmla="*/ 1015949 h 1091023"/>
                <a:gd name="connsiteX18" fmla="*/ 1937837 w 1959847"/>
                <a:gd name="connsiteY18" fmla="*/ 1039505 h 1091023"/>
                <a:gd name="connsiteX19" fmla="*/ 1916677 w 1959847"/>
                <a:gd name="connsiteY19" fmla="*/ 1054558 h 1091023"/>
                <a:gd name="connsiteX20" fmla="*/ 1908687 w 1959847"/>
                <a:gd name="connsiteY20" fmla="*/ 1055116 h 1091023"/>
                <a:gd name="connsiteX21" fmla="*/ 1874920 w 1959847"/>
                <a:gd name="connsiteY21" fmla="*/ 1071640 h 1091023"/>
                <a:gd name="connsiteX22" fmla="*/ 1874920 w 1959847"/>
                <a:gd name="connsiteY22" fmla="*/ 1074324 h 1091023"/>
                <a:gd name="connsiteX23" fmla="*/ 1846637 w 1959847"/>
                <a:gd name="connsiteY23" fmla="*/ 1088165 h 1091023"/>
                <a:gd name="connsiteX24" fmla="*/ 1610267 w 1959847"/>
                <a:gd name="connsiteY24" fmla="*/ 1071640 h 1091023"/>
                <a:gd name="connsiteX25" fmla="*/ 1407663 w 1959847"/>
                <a:gd name="connsiteY25" fmla="*/ 1052756 h 1091023"/>
                <a:gd name="connsiteX26" fmla="*/ 1373895 w 1959847"/>
                <a:gd name="connsiteY26" fmla="*/ 1055116 h 1091023"/>
                <a:gd name="connsiteX27" fmla="*/ 1342771 w 1959847"/>
                <a:gd name="connsiteY27" fmla="*/ 1070347 h 1091023"/>
                <a:gd name="connsiteX28" fmla="*/ 1342771 w 1959847"/>
                <a:gd name="connsiteY28" fmla="*/ 1071640 h 1091023"/>
                <a:gd name="connsiteX29" fmla="*/ 1072633 w 1959847"/>
                <a:gd name="connsiteY29" fmla="*/ 1071640 h 1091023"/>
                <a:gd name="connsiteX30" fmla="*/ 802495 w 1959847"/>
                <a:gd name="connsiteY30" fmla="*/ 1071640 h 1091023"/>
                <a:gd name="connsiteX31" fmla="*/ 802495 w 1959847"/>
                <a:gd name="connsiteY31" fmla="*/ 1074324 h 1091023"/>
                <a:gd name="connsiteX32" fmla="*/ 774212 w 1959847"/>
                <a:gd name="connsiteY32" fmla="*/ 1088165 h 1091023"/>
                <a:gd name="connsiteX33" fmla="*/ 596934 w 1959847"/>
                <a:gd name="connsiteY33" fmla="*/ 1052277 h 1091023"/>
                <a:gd name="connsiteX34" fmla="*/ 579297 w 1959847"/>
                <a:gd name="connsiteY34" fmla="*/ 1054684 h 1091023"/>
                <a:gd name="connsiteX35" fmla="*/ 559048 w 1959847"/>
                <a:gd name="connsiteY35" fmla="*/ 1045154 h 1091023"/>
                <a:gd name="connsiteX36" fmla="*/ 533359 w 1959847"/>
                <a:gd name="connsiteY36" fmla="*/ 1026603 h 1091023"/>
                <a:gd name="connsiteX37" fmla="*/ 537841 w 1959847"/>
                <a:gd name="connsiteY37" fmla="*/ 1024142 h 1091023"/>
                <a:gd name="connsiteX38" fmla="*/ 596934 w 1959847"/>
                <a:gd name="connsiteY38" fmla="*/ 1004778 h 1091023"/>
                <a:gd name="connsiteX39" fmla="*/ 511538 w 1959847"/>
                <a:gd name="connsiteY39" fmla="*/ 803828 h 1091023"/>
                <a:gd name="connsiteX40" fmla="*/ 724633 w 1959847"/>
                <a:gd name="connsiteY40" fmla="*/ 839716 h 1091023"/>
                <a:gd name="connsiteX41" fmla="*/ 758631 w 1959847"/>
                <a:gd name="connsiteY41" fmla="*/ 825875 h 1091023"/>
                <a:gd name="connsiteX42" fmla="*/ 758631 w 1959847"/>
                <a:gd name="connsiteY42" fmla="*/ 823191 h 1091023"/>
                <a:gd name="connsiteX43" fmla="*/ 1083347 w 1959847"/>
                <a:gd name="connsiteY43" fmla="*/ 823191 h 1091023"/>
                <a:gd name="connsiteX44" fmla="*/ 1408063 w 1959847"/>
                <a:gd name="connsiteY44" fmla="*/ 823191 h 1091023"/>
                <a:gd name="connsiteX45" fmla="*/ 1408063 w 1959847"/>
                <a:gd name="connsiteY45" fmla="*/ 870690 h 1091023"/>
                <a:gd name="connsiteX46" fmla="*/ 1083347 w 1959847"/>
                <a:gd name="connsiteY46" fmla="*/ 870690 h 1091023"/>
                <a:gd name="connsiteX47" fmla="*/ 758631 w 1959847"/>
                <a:gd name="connsiteY47" fmla="*/ 870690 h 1091023"/>
                <a:gd name="connsiteX48" fmla="*/ 758631 w 1959847"/>
                <a:gd name="connsiteY48" fmla="*/ 873374 h 1091023"/>
                <a:gd name="connsiteX49" fmla="*/ 724633 w 1959847"/>
                <a:gd name="connsiteY49" fmla="*/ 887214 h 1091023"/>
                <a:gd name="connsiteX50" fmla="*/ 440507 w 1959847"/>
                <a:gd name="connsiteY50" fmla="*/ 870690 h 1091023"/>
                <a:gd name="connsiteX51" fmla="*/ 379622 w 1959847"/>
                <a:gd name="connsiteY51" fmla="*/ 889870 h 1091023"/>
                <a:gd name="connsiteX52" fmla="*/ 362829 w 1959847"/>
                <a:gd name="connsiteY52" fmla="*/ 887835 h 1091023"/>
                <a:gd name="connsiteX53" fmla="*/ 315828 w 1959847"/>
                <a:gd name="connsiteY53" fmla="*/ 834134 h 1091023"/>
                <a:gd name="connsiteX54" fmla="*/ 318738 w 1959847"/>
                <a:gd name="connsiteY54" fmla="*/ 834994 h 1091023"/>
                <a:gd name="connsiteX55" fmla="*/ 440507 w 1959847"/>
                <a:gd name="connsiteY55" fmla="*/ 823191 h 1091023"/>
                <a:gd name="connsiteX56" fmla="*/ 511538 w 1959847"/>
                <a:gd name="connsiteY56" fmla="*/ 803828 h 1091023"/>
                <a:gd name="connsiteX57" fmla="*/ 267222 w 1959847"/>
                <a:gd name="connsiteY57" fmla="*/ 602876 h 1091023"/>
                <a:gd name="connsiteX58" fmla="*/ 444500 w 1959847"/>
                <a:gd name="connsiteY58" fmla="*/ 638764 h 1091023"/>
                <a:gd name="connsiteX59" fmla="*/ 472783 w 1959847"/>
                <a:gd name="connsiteY59" fmla="*/ 624923 h 1091023"/>
                <a:gd name="connsiteX60" fmla="*/ 472783 w 1959847"/>
                <a:gd name="connsiteY60" fmla="*/ 622239 h 1091023"/>
                <a:gd name="connsiteX61" fmla="*/ 742922 w 1959847"/>
                <a:gd name="connsiteY61" fmla="*/ 622239 h 1091023"/>
                <a:gd name="connsiteX62" fmla="*/ 1013059 w 1959847"/>
                <a:gd name="connsiteY62" fmla="*/ 622239 h 1091023"/>
                <a:gd name="connsiteX63" fmla="*/ 1013059 w 1959847"/>
                <a:gd name="connsiteY63" fmla="*/ 669738 h 1091023"/>
                <a:gd name="connsiteX64" fmla="*/ 742922 w 1959847"/>
                <a:gd name="connsiteY64" fmla="*/ 669738 h 1091023"/>
                <a:gd name="connsiteX65" fmla="*/ 472783 w 1959847"/>
                <a:gd name="connsiteY65" fmla="*/ 669738 h 1091023"/>
                <a:gd name="connsiteX66" fmla="*/ 472783 w 1959847"/>
                <a:gd name="connsiteY66" fmla="*/ 672422 h 1091023"/>
                <a:gd name="connsiteX67" fmla="*/ 444500 w 1959847"/>
                <a:gd name="connsiteY67" fmla="*/ 686262 h 1091023"/>
                <a:gd name="connsiteX68" fmla="*/ 208129 w 1959847"/>
                <a:gd name="connsiteY68" fmla="*/ 669738 h 1091023"/>
                <a:gd name="connsiteX69" fmla="*/ 205340 w 1959847"/>
                <a:gd name="connsiteY69" fmla="*/ 671270 h 1091023"/>
                <a:gd name="connsiteX70" fmla="*/ 188277 w 1959847"/>
                <a:gd name="connsiteY70" fmla="*/ 633139 h 1091023"/>
                <a:gd name="connsiteX71" fmla="*/ 208129 w 1959847"/>
                <a:gd name="connsiteY71" fmla="*/ 622239 h 1091023"/>
                <a:gd name="connsiteX72" fmla="*/ 267222 w 1959847"/>
                <a:gd name="connsiteY72" fmla="*/ 602876 h 1091023"/>
                <a:gd name="connsiteX73" fmla="*/ 184478 w 1959847"/>
                <a:gd name="connsiteY73" fmla="*/ 401924 h 1091023"/>
                <a:gd name="connsiteX74" fmla="*/ 361756 w 1959847"/>
                <a:gd name="connsiteY74" fmla="*/ 437812 h 1091023"/>
                <a:gd name="connsiteX75" fmla="*/ 390039 w 1959847"/>
                <a:gd name="connsiteY75" fmla="*/ 423971 h 1091023"/>
                <a:gd name="connsiteX76" fmla="*/ 390039 w 1959847"/>
                <a:gd name="connsiteY76" fmla="*/ 421287 h 1091023"/>
                <a:gd name="connsiteX77" fmla="*/ 660177 w 1959847"/>
                <a:gd name="connsiteY77" fmla="*/ 421287 h 1091023"/>
                <a:gd name="connsiteX78" fmla="*/ 930315 w 1959847"/>
                <a:gd name="connsiteY78" fmla="*/ 421287 h 1091023"/>
                <a:gd name="connsiteX79" fmla="*/ 930315 w 1959847"/>
                <a:gd name="connsiteY79" fmla="*/ 468786 h 1091023"/>
                <a:gd name="connsiteX80" fmla="*/ 660177 w 1959847"/>
                <a:gd name="connsiteY80" fmla="*/ 468786 h 1091023"/>
                <a:gd name="connsiteX81" fmla="*/ 390039 w 1959847"/>
                <a:gd name="connsiteY81" fmla="*/ 468786 h 1091023"/>
                <a:gd name="connsiteX82" fmla="*/ 390039 w 1959847"/>
                <a:gd name="connsiteY82" fmla="*/ 471470 h 1091023"/>
                <a:gd name="connsiteX83" fmla="*/ 361756 w 1959847"/>
                <a:gd name="connsiteY83" fmla="*/ 485310 h 1091023"/>
                <a:gd name="connsiteX84" fmla="*/ 154931 w 1959847"/>
                <a:gd name="connsiteY84" fmla="*/ 453456 h 1091023"/>
                <a:gd name="connsiteX85" fmla="*/ 130940 w 1959847"/>
                <a:gd name="connsiteY85" fmla="*/ 465904 h 1091023"/>
                <a:gd name="connsiteX86" fmla="*/ 124472 w 1959847"/>
                <a:gd name="connsiteY86" fmla="*/ 421789 h 1091023"/>
                <a:gd name="connsiteX87" fmla="*/ 125385 w 1959847"/>
                <a:gd name="connsiteY87" fmla="*/ 421287 h 1091023"/>
                <a:gd name="connsiteX88" fmla="*/ 184478 w 1959847"/>
                <a:gd name="connsiteY88" fmla="*/ 401924 h 1091023"/>
                <a:gd name="connsiteX89" fmla="*/ 209878 w 1959847"/>
                <a:gd name="connsiteY89" fmla="*/ 200972 h 1091023"/>
                <a:gd name="connsiteX90" fmla="*/ 387156 w 1959847"/>
                <a:gd name="connsiteY90" fmla="*/ 236860 h 1091023"/>
                <a:gd name="connsiteX91" fmla="*/ 415439 w 1959847"/>
                <a:gd name="connsiteY91" fmla="*/ 223019 h 1091023"/>
                <a:gd name="connsiteX92" fmla="*/ 415439 w 1959847"/>
                <a:gd name="connsiteY92" fmla="*/ 220335 h 1091023"/>
                <a:gd name="connsiteX93" fmla="*/ 685577 w 1959847"/>
                <a:gd name="connsiteY93" fmla="*/ 220335 h 1091023"/>
                <a:gd name="connsiteX94" fmla="*/ 955715 w 1959847"/>
                <a:gd name="connsiteY94" fmla="*/ 220335 h 1091023"/>
                <a:gd name="connsiteX95" fmla="*/ 955715 w 1959847"/>
                <a:gd name="connsiteY95" fmla="*/ 267834 h 1091023"/>
                <a:gd name="connsiteX96" fmla="*/ 685577 w 1959847"/>
                <a:gd name="connsiteY96" fmla="*/ 267834 h 1091023"/>
                <a:gd name="connsiteX97" fmla="*/ 415439 w 1959847"/>
                <a:gd name="connsiteY97" fmla="*/ 267834 h 1091023"/>
                <a:gd name="connsiteX98" fmla="*/ 415439 w 1959847"/>
                <a:gd name="connsiteY98" fmla="*/ 270518 h 1091023"/>
                <a:gd name="connsiteX99" fmla="*/ 387156 w 1959847"/>
                <a:gd name="connsiteY99" fmla="*/ 284358 h 1091023"/>
                <a:gd name="connsiteX100" fmla="*/ 150785 w 1959847"/>
                <a:gd name="connsiteY100" fmla="*/ 267834 h 1091023"/>
                <a:gd name="connsiteX101" fmla="*/ 125460 w 1959847"/>
                <a:gd name="connsiteY101" fmla="*/ 281739 h 1091023"/>
                <a:gd name="connsiteX102" fmla="*/ 110785 w 1959847"/>
                <a:gd name="connsiteY102" fmla="*/ 284796 h 1091023"/>
                <a:gd name="connsiteX103" fmla="*/ 101101 w 1959847"/>
                <a:gd name="connsiteY103" fmla="*/ 239314 h 1091023"/>
                <a:gd name="connsiteX104" fmla="*/ 125460 w 1959847"/>
                <a:gd name="connsiteY104" fmla="*/ 234240 h 1091023"/>
                <a:gd name="connsiteX105" fmla="*/ 150785 w 1959847"/>
                <a:gd name="connsiteY105" fmla="*/ 220335 h 1091023"/>
                <a:gd name="connsiteX106" fmla="*/ 209878 w 1959847"/>
                <a:gd name="connsiteY106" fmla="*/ 200972 h 1091023"/>
                <a:gd name="connsiteX107" fmla="*/ 20877 w 1959847"/>
                <a:gd name="connsiteY107" fmla="*/ 20 h 1091023"/>
                <a:gd name="connsiteX108" fmla="*/ 198155 w 1959847"/>
                <a:gd name="connsiteY108" fmla="*/ 35908 h 1091023"/>
                <a:gd name="connsiteX109" fmla="*/ 226438 w 1959847"/>
                <a:gd name="connsiteY109" fmla="*/ 22067 h 1091023"/>
                <a:gd name="connsiteX110" fmla="*/ 226438 w 1959847"/>
                <a:gd name="connsiteY110" fmla="*/ 19383 h 1091023"/>
                <a:gd name="connsiteX111" fmla="*/ 496576 w 1959847"/>
                <a:gd name="connsiteY111" fmla="*/ 19383 h 1091023"/>
                <a:gd name="connsiteX112" fmla="*/ 766714 w 1959847"/>
                <a:gd name="connsiteY112" fmla="*/ 19383 h 1091023"/>
                <a:gd name="connsiteX113" fmla="*/ 766714 w 1959847"/>
                <a:gd name="connsiteY113" fmla="*/ 66882 h 1091023"/>
                <a:gd name="connsiteX114" fmla="*/ 496576 w 1959847"/>
                <a:gd name="connsiteY114" fmla="*/ 66882 h 1091023"/>
                <a:gd name="connsiteX115" fmla="*/ 226438 w 1959847"/>
                <a:gd name="connsiteY115" fmla="*/ 66882 h 1091023"/>
                <a:gd name="connsiteX116" fmla="*/ 226438 w 1959847"/>
                <a:gd name="connsiteY116" fmla="*/ 69566 h 1091023"/>
                <a:gd name="connsiteX117" fmla="*/ 198155 w 1959847"/>
                <a:gd name="connsiteY117" fmla="*/ 83406 h 1091023"/>
                <a:gd name="connsiteX118" fmla="*/ 50423 w 1959847"/>
                <a:gd name="connsiteY118" fmla="*/ 51617 h 1091023"/>
                <a:gd name="connsiteX119" fmla="*/ 32861 w 1959847"/>
                <a:gd name="connsiteY119" fmla="*/ 49181 h 1091023"/>
                <a:gd name="connsiteX120" fmla="*/ 31693 w 1959847"/>
                <a:gd name="connsiteY120" fmla="*/ 46563 h 1091023"/>
                <a:gd name="connsiteX121" fmla="*/ 0 w 1959847"/>
                <a:gd name="connsiteY121" fmla="*/ 2870 h 10910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</a:cxnLst>
              <a:rect l="l" t="t" r="r" b="b"/>
              <a:pathLst>
                <a:path w="1959847" h="1091023">
                  <a:moveTo>
                    <a:pt x="596934" y="1004778"/>
                  </a:moveTo>
                  <a:cubicBezTo>
                    <a:pt x="656027" y="1005896"/>
                    <a:pt x="715119" y="1055813"/>
                    <a:pt x="774212" y="1040666"/>
                  </a:cubicBezTo>
                  <a:lnTo>
                    <a:pt x="802495" y="1026825"/>
                  </a:lnTo>
                  <a:lnTo>
                    <a:pt x="802495" y="1024142"/>
                  </a:lnTo>
                  <a:cubicBezTo>
                    <a:pt x="892541" y="956997"/>
                    <a:pt x="982587" y="1091287"/>
                    <a:pt x="1072633" y="1024142"/>
                  </a:cubicBezTo>
                  <a:cubicBezTo>
                    <a:pt x="1092331" y="1009454"/>
                    <a:pt x="1112028" y="1004405"/>
                    <a:pt x="1131726" y="1004778"/>
                  </a:cubicBezTo>
                  <a:cubicBezTo>
                    <a:pt x="1190818" y="1005897"/>
                    <a:pt x="1249911" y="1055813"/>
                    <a:pt x="1309004" y="1040666"/>
                  </a:cubicBezTo>
                  <a:lnTo>
                    <a:pt x="1340128" y="1025435"/>
                  </a:lnTo>
                  <a:lnTo>
                    <a:pt x="1340128" y="1024142"/>
                  </a:lnTo>
                  <a:cubicBezTo>
                    <a:pt x="1362639" y="1007355"/>
                    <a:pt x="1385151" y="1003159"/>
                    <a:pt x="1407663" y="1005258"/>
                  </a:cubicBezTo>
                  <a:cubicBezTo>
                    <a:pt x="1475197" y="1011552"/>
                    <a:pt x="1542732" y="1074500"/>
                    <a:pt x="1610267" y="1024142"/>
                  </a:cubicBezTo>
                  <a:cubicBezTo>
                    <a:pt x="1629964" y="1009454"/>
                    <a:pt x="1649661" y="1004404"/>
                    <a:pt x="1669359" y="1004778"/>
                  </a:cubicBezTo>
                  <a:cubicBezTo>
                    <a:pt x="1728452" y="1005896"/>
                    <a:pt x="1787544" y="1055813"/>
                    <a:pt x="1846637" y="1040666"/>
                  </a:cubicBezTo>
                  <a:lnTo>
                    <a:pt x="1874920" y="1026825"/>
                  </a:lnTo>
                  <a:lnTo>
                    <a:pt x="1874920" y="1024142"/>
                  </a:lnTo>
                  <a:cubicBezTo>
                    <a:pt x="1897432" y="1007356"/>
                    <a:pt x="1919943" y="1003159"/>
                    <a:pt x="1942455" y="1005258"/>
                  </a:cubicBezTo>
                  <a:lnTo>
                    <a:pt x="1953032" y="1007476"/>
                  </a:lnTo>
                  <a:lnTo>
                    <a:pt x="1959847" y="1015949"/>
                  </a:lnTo>
                  <a:lnTo>
                    <a:pt x="1937837" y="1039505"/>
                  </a:lnTo>
                  <a:lnTo>
                    <a:pt x="1916677" y="1054558"/>
                  </a:lnTo>
                  <a:lnTo>
                    <a:pt x="1908687" y="1055116"/>
                  </a:lnTo>
                  <a:cubicBezTo>
                    <a:pt x="1897432" y="1058001"/>
                    <a:pt x="1886176" y="1063247"/>
                    <a:pt x="1874920" y="1071640"/>
                  </a:cubicBezTo>
                  <a:lnTo>
                    <a:pt x="1874920" y="1074324"/>
                  </a:lnTo>
                  <a:lnTo>
                    <a:pt x="1846637" y="1088165"/>
                  </a:lnTo>
                  <a:cubicBezTo>
                    <a:pt x="1767847" y="1108360"/>
                    <a:pt x="1689056" y="1012889"/>
                    <a:pt x="1610267" y="1071640"/>
                  </a:cubicBezTo>
                  <a:cubicBezTo>
                    <a:pt x="1542732" y="1121999"/>
                    <a:pt x="1475197" y="1059051"/>
                    <a:pt x="1407663" y="1052756"/>
                  </a:cubicBezTo>
                  <a:cubicBezTo>
                    <a:pt x="1396407" y="1051707"/>
                    <a:pt x="1385151" y="1052231"/>
                    <a:pt x="1373895" y="1055116"/>
                  </a:cubicBezTo>
                  <a:lnTo>
                    <a:pt x="1342771" y="1070347"/>
                  </a:lnTo>
                  <a:lnTo>
                    <a:pt x="1342771" y="1071640"/>
                  </a:lnTo>
                  <a:cubicBezTo>
                    <a:pt x="1252725" y="1138785"/>
                    <a:pt x="1162679" y="1004495"/>
                    <a:pt x="1072633" y="1071640"/>
                  </a:cubicBezTo>
                  <a:cubicBezTo>
                    <a:pt x="982587" y="1138785"/>
                    <a:pt x="892541" y="1004495"/>
                    <a:pt x="802495" y="1071640"/>
                  </a:cubicBezTo>
                  <a:lnTo>
                    <a:pt x="802495" y="1074324"/>
                  </a:lnTo>
                  <a:lnTo>
                    <a:pt x="774212" y="1088165"/>
                  </a:lnTo>
                  <a:cubicBezTo>
                    <a:pt x="715119" y="1103311"/>
                    <a:pt x="656026" y="1053396"/>
                    <a:pt x="596934" y="1052277"/>
                  </a:cubicBezTo>
                  <a:lnTo>
                    <a:pt x="579297" y="1054684"/>
                  </a:lnTo>
                  <a:lnTo>
                    <a:pt x="559048" y="1045154"/>
                  </a:lnTo>
                  <a:lnTo>
                    <a:pt x="533359" y="1026603"/>
                  </a:lnTo>
                  <a:lnTo>
                    <a:pt x="537841" y="1024142"/>
                  </a:lnTo>
                  <a:cubicBezTo>
                    <a:pt x="557539" y="1009454"/>
                    <a:pt x="577236" y="1004404"/>
                    <a:pt x="596934" y="1004778"/>
                  </a:cubicBezTo>
                  <a:close/>
                  <a:moveTo>
                    <a:pt x="511538" y="803828"/>
                  </a:moveTo>
                  <a:cubicBezTo>
                    <a:pt x="582570" y="804946"/>
                    <a:pt x="653601" y="854863"/>
                    <a:pt x="724633" y="839716"/>
                  </a:cubicBezTo>
                  <a:lnTo>
                    <a:pt x="758631" y="825875"/>
                  </a:lnTo>
                  <a:lnTo>
                    <a:pt x="758631" y="823191"/>
                  </a:lnTo>
                  <a:cubicBezTo>
                    <a:pt x="866870" y="756047"/>
                    <a:pt x="975108" y="890336"/>
                    <a:pt x="1083347" y="823191"/>
                  </a:cubicBezTo>
                  <a:cubicBezTo>
                    <a:pt x="1191585" y="756047"/>
                    <a:pt x="1299824" y="890336"/>
                    <a:pt x="1408063" y="823191"/>
                  </a:cubicBezTo>
                  <a:lnTo>
                    <a:pt x="1408063" y="870690"/>
                  </a:lnTo>
                  <a:cubicBezTo>
                    <a:pt x="1299824" y="937835"/>
                    <a:pt x="1191585" y="803545"/>
                    <a:pt x="1083347" y="870690"/>
                  </a:cubicBezTo>
                  <a:cubicBezTo>
                    <a:pt x="975108" y="937835"/>
                    <a:pt x="866870" y="803545"/>
                    <a:pt x="758631" y="870690"/>
                  </a:cubicBezTo>
                  <a:lnTo>
                    <a:pt x="758631" y="873374"/>
                  </a:lnTo>
                  <a:lnTo>
                    <a:pt x="724633" y="887214"/>
                  </a:lnTo>
                  <a:cubicBezTo>
                    <a:pt x="629924" y="907410"/>
                    <a:pt x="535215" y="811938"/>
                    <a:pt x="440507" y="870690"/>
                  </a:cubicBezTo>
                  <a:cubicBezTo>
                    <a:pt x="420212" y="883280"/>
                    <a:pt x="399917" y="888788"/>
                    <a:pt x="379622" y="889870"/>
                  </a:cubicBezTo>
                  <a:lnTo>
                    <a:pt x="362829" y="887835"/>
                  </a:lnTo>
                  <a:lnTo>
                    <a:pt x="315828" y="834134"/>
                  </a:lnTo>
                  <a:lnTo>
                    <a:pt x="318738" y="834994"/>
                  </a:lnTo>
                  <a:cubicBezTo>
                    <a:pt x="359327" y="845223"/>
                    <a:pt x="399917" y="848371"/>
                    <a:pt x="440507" y="823191"/>
                  </a:cubicBezTo>
                  <a:cubicBezTo>
                    <a:pt x="464184" y="808504"/>
                    <a:pt x="487861" y="803454"/>
                    <a:pt x="511538" y="803828"/>
                  </a:cubicBezTo>
                  <a:close/>
                  <a:moveTo>
                    <a:pt x="267222" y="602876"/>
                  </a:moveTo>
                  <a:cubicBezTo>
                    <a:pt x="326315" y="603994"/>
                    <a:pt x="385407" y="653911"/>
                    <a:pt x="444500" y="638764"/>
                  </a:cubicBezTo>
                  <a:lnTo>
                    <a:pt x="472783" y="624923"/>
                  </a:lnTo>
                  <a:lnTo>
                    <a:pt x="472783" y="622239"/>
                  </a:lnTo>
                  <a:cubicBezTo>
                    <a:pt x="562829" y="555095"/>
                    <a:pt x="652875" y="689384"/>
                    <a:pt x="742922" y="622239"/>
                  </a:cubicBezTo>
                  <a:cubicBezTo>
                    <a:pt x="832967" y="555095"/>
                    <a:pt x="923013" y="689384"/>
                    <a:pt x="1013059" y="622239"/>
                  </a:cubicBezTo>
                  <a:lnTo>
                    <a:pt x="1013059" y="669738"/>
                  </a:lnTo>
                  <a:cubicBezTo>
                    <a:pt x="923013" y="736883"/>
                    <a:pt x="832967" y="602593"/>
                    <a:pt x="742922" y="669738"/>
                  </a:cubicBezTo>
                  <a:cubicBezTo>
                    <a:pt x="652875" y="736883"/>
                    <a:pt x="562829" y="602593"/>
                    <a:pt x="472783" y="669738"/>
                  </a:cubicBezTo>
                  <a:lnTo>
                    <a:pt x="472783" y="672422"/>
                  </a:lnTo>
                  <a:lnTo>
                    <a:pt x="444500" y="686262"/>
                  </a:lnTo>
                  <a:cubicBezTo>
                    <a:pt x="365710" y="706458"/>
                    <a:pt x="286919" y="610986"/>
                    <a:pt x="208129" y="669738"/>
                  </a:cubicBezTo>
                  <a:lnTo>
                    <a:pt x="205340" y="671270"/>
                  </a:lnTo>
                  <a:lnTo>
                    <a:pt x="188277" y="633139"/>
                  </a:lnTo>
                  <a:lnTo>
                    <a:pt x="208129" y="622239"/>
                  </a:lnTo>
                  <a:cubicBezTo>
                    <a:pt x="227827" y="607552"/>
                    <a:pt x="247524" y="602502"/>
                    <a:pt x="267222" y="602876"/>
                  </a:cubicBezTo>
                  <a:close/>
                  <a:moveTo>
                    <a:pt x="184478" y="401924"/>
                  </a:moveTo>
                  <a:cubicBezTo>
                    <a:pt x="243571" y="403042"/>
                    <a:pt x="302663" y="452959"/>
                    <a:pt x="361756" y="437812"/>
                  </a:cubicBezTo>
                  <a:lnTo>
                    <a:pt x="390039" y="423971"/>
                  </a:lnTo>
                  <a:lnTo>
                    <a:pt x="390039" y="421287"/>
                  </a:lnTo>
                  <a:cubicBezTo>
                    <a:pt x="480085" y="354143"/>
                    <a:pt x="570131" y="488432"/>
                    <a:pt x="660177" y="421287"/>
                  </a:cubicBezTo>
                  <a:cubicBezTo>
                    <a:pt x="750223" y="354143"/>
                    <a:pt x="840269" y="488432"/>
                    <a:pt x="930315" y="421287"/>
                  </a:cubicBezTo>
                  <a:lnTo>
                    <a:pt x="930315" y="468786"/>
                  </a:lnTo>
                  <a:cubicBezTo>
                    <a:pt x="840269" y="535931"/>
                    <a:pt x="750223" y="401641"/>
                    <a:pt x="660177" y="468786"/>
                  </a:cubicBezTo>
                  <a:cubicBezTo>
                    <a:pt x="570131" y="535931"/>
                    <a:pt x="480085" y="401641"/>
                    <a:pt x="390039" y="468786"/>
                  </a:cubicBezTo>
                  <a:lnTo>
                    <a:pt x="390039" y="471470"/>
                  </a:lnTo>
                  <a:lnTo>
                    <a:pt x="361756" y="485310"/>
                  </a:lnTo>
                  <a:cubicBezTo>
                    <a:pt x="292815" y="502982"/>
                    <a:pt x="223873" y="432095"/>
                    <a:pt x="154931" y="453456"/>
                  </a:cubicBezTo>
                  <a:lnTo>
                    <a:pt x="130940" y="465904"/>
                  </a:lnTo>
                  <a:lnTo>
                    <a:pt x="124472" y="421789"/>
                  </a:lnTo>
                  <a:lnTo>
                    <a:pt x="125385" y="421287"/>
                  </a:lnTo>
                  <a:cubicBezTo>
                    <a:pt x="145083" y="406600"/>
                    <a:pt x="164780" y="401550"/>
                    <a:pt x="184478" y="401924"/>
                  </a:cubicBezTo>
                  <a:close/>
                  <a:moveTo>
                    <a:pt x="209878" y="200972"/>
                  </a:moveTo>
                  <a:cubicBezTo>
                    <a:pt x="268971" y="202090"/>
                    <a:pt x="328063" y="252007"/>
                    <a:pt x="387156" y="236860"/>
                  </a:cubicBezTo>
                  <a:lnTo>
                    <a:pt x="415439" y="223019"/>
                  </a:lnTo>
                  <a:lnTo>
                    <a:pt x="415439" y="220335"/>
                  </a:lnTo>
                  <a:cubicBezTo>
                    <a:pt x="505485" y="153191"/>
                    <a:pt x="595531" y="287480"/>
                    <a:pt x="685577" y="220335"/>
                  </a:cubicBezTo>
                  <a:cubicBezTo>
                    <a:pt x="775623" y="153191"/>
                    <a:pt x="865669" y="287480"/>
                    <a:pt x="955715" y="220335"/>
                  </a:cubicBezTo>
                  <a:lnTo>
                    <a:pt x="955715" y="267834"/>
                  </a:lnTo>
                  <a:cubicBezTo>
                    <a:pt x="865669" y="334979"/>
                    <a:pt x="775623" y="200689"/>
                    <a:pt x="685577" y="267834"/>
                  </a:cubicBezTo>
                  <a:cubicBezTo>
                    <a:pt x="595531" y="334979"/>
                    <a:pt x="505485" y="200689"/>
                    <a:pt x="415439" y="267834"/>
                  </a:cubicBezTo>
                  <a:lnTo>
                    <a:pt x="415439" y="270518"/>
                  </a:lnTo>
                  <a:lnTo>
                    <a:pt x="387156" y="284358"/>
                  </a:lnTo>
                  <a:cubicBezTo>
                    <a:pt x="308366" y="304554"/>
                    <a:pt x="229575" y="209082"/>
                    <a:pt x="150785" y="267834"/>
                  </a:cubicBezTo>
                  <a:cubicBezTo>
                    <a:pt x="142343" y="274129"/>
                    <a:pt x="133902" y="278653"/>
                    <a:pt x="125460" y="281739"/>
                  </a:cubicBezTo>
                  <a:lnTo>
                    <a:pt x="110785" y="284796"/>
                  </a:lnTo>
                  <a:lnTo>
                    <a:pt x="101101" y="239314"/>
                  </a:lnTo>
                  <a:lnTo>
                    <a:pt x="125460" y="234240"/>
                  </a:lnTo>
                  <a:cubicBezTo>
                    <a:pt x="133902" y="231154"/>
                    <a:pt x="142343" y="226630"/>
                    <a:pt x="150785" y="220335"/>
                  </a:cubicBezTo>
                  <a:cubicBezTo>
                    <a:pt x="170483" y="205648"/>
                    <a:pt x="190180" y="200598"/>
                    <a:pt x="209878" y="200972"/>
                  </a:cubicBezTo>
                  <a:close/>
                  <a:moveTo>
                    <a:pt x="20877" y="20"/>
                  </a:moveTo>
                  <a:cubicBezTo>
                    <a:pt x="79970" y="1138"/>
                    <a:pt x="139062" y="51055"/>
                    <a:pt x="198155" y="35908"/>
                  </a:cubicBezTo>
                  <a:lnTo>
                    <a:pt x="226438" y="22067"/>
                  </a:lnTo>
                  <a:lnTo>
                    <a:pt x="226438" y="19383"/>
                  </a:lnTo>
                  <a:cubicBezTo>
                    <a:pt x="316484" y="-47761"/>
                    <a:pt x="406530" y="86528"/>
                    <a:pt x="496576" y="19383"/>
                  </a:cubicBezTo>
                  <a:cubicBezTo>
                    <a:pt x="586622" y="-47761"/>
                    <a:pt x="676668" y="86528"/>
                    <a:pt x="766714" y="19383"/>
                  </a:cubicBezTo>
                  <a:lnTo>
                    <a:pt x="766714" y="66882"/>
                  </a:lnTo>
                  <a:cubicBezTo>
                    <a:pt x="676668" y="134027"/>
                    <a:pt x="586622" y="-263"/>
                    <a:pt x="496576" y="66882"/>
                  </a:cubicBezTo>
                  <a:cubicBezTo>
                    <a:pt x="406530" y="134027"/>
                    <a:pt x="316484" y="-263"/>
                    <a:pt x="226438" y="66882"/>
                  </a:cubicBezTo>
                  <a:lnTo>
                    <a:pt x="226438" y="69566"/>
                  </a:lnTo>
                  <a:lnTo>
                    <a:pt x="198155" y="83406"/>
                  </a:lnTo>
                  <a:cubicBezTo>
                    <a:pt x="148911" y="96029"/>
                    <a:pt x="99667" y="63468"/>
                    <a:pt x="50423" y="51617"/>
                  </a:cubicBezTo>
                  <a:lnTo>
                    <a:pt x="32861" y="49181"/>
                  </a:lnTo>
                  <a:lnTo>
                    <a:pt x="31693" y="46563"/>
                  </a:lnTo>
                  <a:lnTo>
                    <a:pt x="0" y="2870"/>
                  </a:lnTo>
                  <a:close/>
                </a:path>
              </a:pathLst>
            </a:custGeom>
            <a:solidFill>
              <a:schemeClr val="tx1">
                <a:lumMod val="95000"/>
                <a:lumOff val="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1" name="二等辺三角形 125">
              <a:extLst>
                <a:ext uri="{FF2B5EF4-FFF2-40B4-BE49-F238E27FC236}">
                  <a16:creationId xmlns:a16="http://schemas.microsoft.com/office/drawing/2014/main" id="{BA6D62ED-4AD0-42AD-B84F-3ADF36F38002}"/>
                </a:ext>
              </a:extLst>
            </p:cNvPr>
            <p:cNvSpPr/>
            <p:nvPr/>
          </p:nvSpPr>
          <p:spPr>
            <a:xfrm rot="17100000">
              <a:off x="3347582" y="2892537"/>
              <a:ext cx="434630" cy="1765051"/>
            </a:xfrm>
            <a:custGeom>
              <a:avLst/>
              <a:gdLst>
                <a:gd name="connsiteX0" fmla="*/ 0 w 457200"/>
                <a:gd name="connsiteY0" fmla="*/ 1258570 h 1258570"/>
                <a:gd name="connsiteX1" fmla="*/ 228600 w 457200"/>
                <a:gd name="connsiteY1" fmla="*/ 0 h 1258570"/>
                <a:gd name="connsiteX2" fmla="*/ 457200 w 457200"/>
                <a:gd name="connsiteY2" fmla="*/ 1258570 h 1258570"/>
                <a:gd name="connsiteX3" fmla="*/ 0 w 457200"/>
                <a:gd name="connsiteY3" fmla="*/ 1258570 h 1258570"/>
                <a:gd name="connsiteX0" fmla="*/ 0 w 457200"/>
                <a:gd name="connsiteY0" fmla="*/ 1258570 h 1258570"/>
                <a:gd name="connsiteX1" fmla="*/ 228600 w 457200"/>
                <a:gd name="connsiteY1" fmla="*/ 0 h 1258570"/>
                <a:gd name="connsiteX2" fmla="*/ 457200 w 457200"/>
                <a:gd name="connsiteY2" fmla="*/ 1258570 h 1258570"/>
                <a:gd name="connsiteX3" fmla="*/ 0 w 457200"/>
                <a:gd name="connsiteY3" fmla="*/ 1258570 h 1258570"/>
                <a:gd name="connsiteX0" fmla="*/ 10663 w 467863"/>
                <a:gd name="connsiteY0" fmla="*/ 1258570 h 1284158"/>
                <a:gd name="connsiteX1" fmla="*/ 239263 w 467863"/>
                <a:gd name="connsiteY1" fmla="*/ 0 h 1284158"/>
                <a:gd name="connsiteX2" fmla="*/ 467863 w 467863"/>
                <a:gd name="connsiteY2" fmla="*/ 1258570 h 1284158"/>
                <a:gd name="connsiteX3" fmla="*/ 10663 w 467863"/>
                <a:gd name="connsiteY3" fmla="*/ 1258570 h 1284158"/>
                <a:gd name="connsiteX0" fmla="*/ 10663 w 471252"/>
                <a:gd name="connsiteY0" fmla="*/ 1258570 h 1292445"/>
                <a:gd name="connsiteX1" fmla="*/ 239263 w 471252"/>
                <a:gd name="connsiteY1" fmla="*/ 0 h 1292445"/>
                <a:gd name="connsiteX2" fmla="*/ 467863 w 471252"/>
                <a:gd name="connsiteY2" fmla="*/ 1258570 h 1292445"/>
                <a:gd name="connsiteX3" fmla="*/ 10663 w 471252"/>
                <a:gd name="connsiteY3" fmla="*/ 1258570 h 1292445"/>
                <a:gd name="connsiteX0" fmla="*/ 4682 w 465271"/>
                <a:gd name="connsiteY0" fmla="*/ 1258570 h 1285147"/>
                <a:gd name="connsiteX1" fmla="*/ 233282 w 465271"/>
                <a:gd name="connsiteY1" fmla="*/ 0 h 1285147"/>
                <a:gd name="connsiteX2" fmla="*/ 461882 w 465271"/>
                <a:gd name="connsiteY2" fmla="*/ 1258570 h 1285147"/>
                <a:gd name="connsiteX3" fmla="*/ 4682 w 465271"/>
                <a:gd name="connsiteY3" fmla="*/ 1258570 h 1285147"/>
                <a:gd name="connsiteX0" fmla="*/ 4682 w 466712"/>
                <a:gd name="connsiteY0" fmla="*/ 1258570 h 1294158"/>
                <a:gd name="connsiteX1" fmla="*/ 233282 w 466712"/>
                <a:gd name="connsiteY1" fmla="*/ 0 h 1294158"/>
                <a:gd name="connsiteX2" fmla="*/ 461882 w 466712"/>
                <a:gd name="connsiteY2" fmla="*/ 1258570 h 1294158"/>
                <a:gd name="connsiteX3" fmla="*/ 4682 w 466712"/>
                <a:gd name="connsiteY3" fmla="*/ 1258570 h 12941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66712" h="1294158">
                  <a:moveTo>
                    <a:pt x="4682" y="1258570"/>
                  </a:moveTo>
                  <a:cubicBezTo>
                    <a:pt x="-25348" y="1218800"/>
                    <a:pt x="93582" y="-423"/>
                    <a:pt x="233282" y="0"/>
                  </a:cubicBezTo>
                  <a:cubicBezTo>
                    <a:pt x="372982" y="423"/>
                    <a:pt x="492500" y="1204010"/>
                    <a:pt x="461882" y="1258570"/>
                  </a:cubicBezTo>
                  <a:cubicBezTo>
                    <a:pt x="431264" y="1313130"/>
                    <a:pt x="34712" y="1298340"/>
                    <a:pt x="4682" y="1258570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285750" indent="-285750" algn="ctr">
                <a:buFont typeface="Arial" panose="020B0604020202020204" pitchFamily="34" charset="0"/>
                <a:buChar char="•"/>
              </a:pPr>
              <a:endParaRPr kumimoji="1" lang="ja-JP" altLang="en-US"/>
            </a:p>
          </p:txBody>
        </p:sp>
        <p:sp>
          <p:nvSpPr>
            <p:cNvPr id="112" name="楕円 116">
              <a:extLst>
                <a:ext uri="{FF2B5EF4-FFF2-40B4-BE49-F238E27FC236}">
                  <a16:creationId xmlns:a16="http://schemas.microsoft.com/office/drawing/2014/main" id="{C0D3AD53-65E3-413A-8C18-24D79010E131}"/>
                </a:ext>
              </a:extLst>
            </p:cNvPr>
            <p:cNvSpPr/>
            <p:nvPr/>
          </p:nvSpPr>
          <p:spPr>
            <a:xfrm rot="18900000">
              <a:off x="2122981" y="2188087"/>
              <a:ext cx="1185386" cy="2086831"/>
            </a:xfrm>
            <a:custGeom>
              <a:avLst/>
              <a:gdLst>
                <a:gd name="connsiteX0" fmla="*/ 0 w 982980"/>
                <a:gd name="connsiteY0" fmla="*/ 491490 h 982980"/>
                <a:gd name="connsiteX1" fmla="*/ 491490 w 982980"/>
                <a:gd name="connsiteY1" fmla="*/ 0 h 982980"/>
                <a:gd name="connsiteX2" fmla="*/ 982980 w 982980"/>
                <a:gd name="connsiteY2" fmla="*/ 491490 h 982980"/>
                <a:gd name="connsiteX3" fmla="*/ 491490 w 982980"/>
                <a:gd name="connsiteY3" fmla="*/ 982980 h 982980"/>
                <a:gd name="connsiteX4" fmla="*/ 0 w 982980"/>
                <a:gd name="connsiteY4" fmla="*/ 491490 h 982980"/>
                <a:gd name="connsiteX0" fmla="*/ 0 w 982980"/>
                <a:gd name="connsiteY0" fmla="*/ 491490 h 982980"/>
                <a:gd name="connsiteX1" fmla="*/ 491490 w 982980"/>
                <a:gd name="connsiteY1" fmla="*/ 0 h 982980"/>
                <a:gd name="connsiteX2" fmla="*/ 982980 w 982980"/>
                <a:gd name="connsiteY2" fmla="*/ 491490 h 982980"/>
                <a:gd name="connsiteX3" fmla="*/ 491490 w 982980"/>
                <a:gd name="connsiteY3" fmla="*/ 982980 h 982980"/>
                <a:gd name="connsiteX4" fmla="*/ 0 w 982980"/>
                <a:gd name="connsiteY4" fmla="*/ 491490 h 982980"/>
                <a:gd name="connsiteX0" fmla="*/ 0 w 982980"/>
                <a:gd name="connsiteY0" fmla="*/ 491490 h 982980"/>
                <a:gd name="connsiteX1" fmla="*/ 491490 w 982980"/>
                <a:gd name="connsiteY1" fmla="*/ 0 h 982980"/>
                <a:gd name="connsiteX2" fmla="*/ 982980 w 982980"/>
                <a:gd name="connsiteY2" fmla="*/ 491490 h 982980"/>
                <a:gd name="connsiteX3" fmla="*/ 491490 w 982980"/>
                <a:gd name="connsiteY3" fmla="*/ 982980 h 982980"/>
                <a:gd name="connsiteX4" fmla="*/ 0 w 982980"/>
                <a:gd name="connsiteY4" fmla="*/ 491490 h 982980"/>
                <a:gd name="connsiteX0" fmla="*/ 0 w 982980"/>
                <a:gd name="connsiteY0" fmla="*/ 491490 h 2392680"/>
                <a:gd name="connsiteX1" fmla="*/ 491490 w 982980"/>
                <a:gd name="connsiteY1" fmla="*/ 0 h 2392680"/>
                <a:gd name="connsiteX2" fmla="*/ 982980 w 982980"/>
                <a:gd name="connsiteY2" fmla="*/ 491490 h 2392680"/>
                <a:gd name="connsiteX3" fmla="*/ 491490 w 982980"/>
                <a:gd name="connsiteY3" fmla="*/ 2392680 h 2392680"/>
                <a:gd name="connsiteX4" fmla="*/ 0 w 982980"/>
                <a:gd name="connsiteY4" fmla="*/ 491490 h 2392680"/>
                <a:gd name="connsiteX0" fmla="*/ 0 w 982980"/>
                <a:gd name="connsiteY0" fmla="*/ 491490 h 2392680"/>
                <a:gd name="connsiteX1" fmla="*/ 491490 w 982980"/>
                <a:gd name="connsiteY1" fmla="*/ 0 h 2392680"/>
                <a:gd name="connsiteX2" fmla="*/ 982980 w 982980"/>
                <a:gd name="connsiteY2" fmla="*/ 491490 h 2392680"/>
                <a:gd name="connsiteX3" fmla="*/ 491490 w 982980"/>
                <a:gd name="connsiteY3" fmla="*/ 2392680 h 2392680"/>
                <a:gd name="connsiteX4" fmla="*/ 0 w 982980"/>
                <a:gd name="connsiteY4" fmla="*/ 491490 h 2392680"/>
                <a:gd name="connsiteX0" fmla="*/ 0 w 982980"/>
                <a:gd name="connsiteY0" fmla="*/ 491490 h 2392680"/>
                <a:gd name="connsiteX1" fmla="*/ 491490 w 982980"/>
                <a:gd name="connsiteY1" fmla="*/ 0 h 2392680"/>
                <a:gd name="connsiteX2" fmla="*/ 982980 w 982980"/>
                <a:gd name="connsiteY2" fmla="*/ 491490 h 2392680"/>
                <a:gd name="connsiteX3" fmla="*/ 491490 w 982980"/>
                <a:gd name="connsiteY3" fmla="*/ 2392680 h 2392680"/>
                <a:gd name="connsiteX4" fmla="*/ 0 w 982980"/>
                <a:gd name="connsiteY4" fmla="*/ 491490 h 2392680"/>
                <a:gd name="connsiteX0" fmla="*/ 0 w 1303541"/>
                <a:gd name="connsiteY0" fmla="*/ 491490 h 2209800"/>
                <a:gd name="connsiteX1" fmla="*/ 491490 w 1303541"/>
                <a:gd name="connsiteY1" fmla="*/ 0 h 2209800"/>
                <a:gd name="connsiteX2" fmla="*/ 982980 w 1303541"/>
                <a:gd name="connsiteY2" fmla="*/ 491490 h 2209800"/>
                <a:gd name="connsiteX3" fmla="*/ 1192530 w 1303541"/>
                <a:gd name="connsiteY3" fmla="*/ 2209800 h 2209800"/>
                <a:gd name="connsiteX4" fmla="*/ 0 w 1303541"/>
                <a:gd name="connsiteY4" fmla="*/ 491490 h 2209800"/>
                <a:gd name="connsiteX0" fmla="*/ 0 w 1303541"/>
                <a:gd name="connsiteY0" fmla="*/ 491490 h 2209800"/>
                <a:gd name="connsiteX1" fmla="*/ 491490 w 1303541"/>
                <a:gd name="connsiteY1" fmla="*/ 0 h 2209800"/>
                <a:gd name="connsiteX2" fmla="*/ 982980 w 1303541"/>
                <a:gd name="connsiteY2" fmla="*/ 491490 h 2209800"/>
                <a:gd name="connsiteX3" fmla="*/ 1192530 w 1303541"/>
                <a:gd name="connsiteY3" fmla="*/ 2209800 h 2209800"/>
                <a:gd name="connsiteX4" fmla="*/ 0 w 1303541"/>
                <a:gd name="connsiteY4" fmla="*/ 491490 h 2209800"/>
                <a:gd name="connsiteX0" fmla="*/ 0 w 1192530"/>
                <a:gd name="connsiteY0" fmla="*/ 491490 h 2209800"/>
                <a:gd name="connsiteX1" fmla="*/ 491490 w 1192530"/>
                <a:gd name="connsiteY1" fmla="*/ 0 h 2209800"/>
                <a:gd name="connsiteX2" fmla="*/ 982980 w 1192530"/>
                <a:gd name="connsiteY2" fmla="*/ 491490 h 2209800"/>
                <a:gd name="connsiteX3" fmla="*/ 1192530 w 1192530"/>
                <a:gd name="connsiteY3" fmla="*/ 2209800 h 2209800"/>
                <a:gd name="connsiteX4" fmla="*/ 0 w 1192530"/>
                <a:gd name="connsiteY4" fmla="*/ 491490 h 2209800"/>
                <a:gd name="connsiteX0" fmla="*/ 739 w 1193269"/>
                <a:gd name="connsiteY0" fmla="*/ 491490 h 2209800"/>
                <a:gd name="connsiteX1" fmla="*/ 492229 w 1193269"/>
                <a:gd name="connsiteY1" fmla="*/ 0 h 2209800"/>
                <a:gd name="connsiteX2" fmla="*/ 983719 w 1193269"/>
                <a:gd name="connsiteY2" fmla="*/ 491490 h 2209800"/>
                <a:gd name="connsiteX3" fmla="*/ 1193269 w 1193269"/>
                <a:gd name="connsiteY3" fmla="*/ 2209800 h 2209800"/>
                <a:gd name="connsiteX4" fmla="*/ 739 w 1193269"/>
                <a:gd name="connsiteY4" fmla="*/ 491490 h 2209800"/>
                <a:gd name="connsiteX0" fmla="*/ 338 w 1192868"/>
                <a:gd name="connsiteY0" fmla="*/ 491490 h 2209800"/>
                <a:gd name="connsiteX1" fmla="*/ 491828 w 1192868"/>
                <a:gd name="connsiteY1" fmla="*/ 0 h 2209800"/>
                <a:gd name="connsiteX2" fmla="*/ 983318 w 1192868"/>
                <a:gd name="connsiteY2" fmla="*/ 491490 h 2209800"/>
                <a:gd name="connsiteX3" fmla="*/ 1192868 w 1192868"/>
                <a:gd name="connsiteY3" fmla="*/ 2209800 h 2209800"/>
                <a:gd name="connsiteX4" fmla="*/ 338 w 1192868"/>
                <a:gd name="connsiteY4" fmla="*/ 491490 h 2209800"/>
                <a:gd name="connsiteX0" fmla="*/ 338 w 1192868"/>
                <a:gd name="connsiteY0" fmla="*/ 491490 h 2209800"/>
                <a:gd name="connsiteX1" fmla="*/ 491828 w 1192868"/>
                <a:gd name="connsiteY1" fmla="*/ 0 h 2209800"/>
                <a:gd name="connsiteX2" fmla="*/ 983318 w 1192868"/>
                <a:gd name="connsiteY2" fmla="*/ 491490 h 2209800"/>
                <a:gd name="connsiteX3" fmla="*/ 1192868 w 1192868"/>
                <a:gd name="connsiteY3" fmla="*/ 2209800 h 2209800"/>
                <a:gd name="connsiteX4" fmla="*/ 338 w 1192868"/>
                <a:gd name="connsiteY4" fmla="*/ 491490 h 2209800"/>
                <a:gd name="connsiteX0" fmla="*/ 338 w 1193855"/>
                <a:gd name="connsiteY0" fmla="*/ 491490 h 2209800"/>
                <a:gd name="connsiteX1" fmla="*/ 491828 w 1193855"/>
                <a:gd name="connsiteY1" fmla="*/ 0 h 2209800"/>
                <a:gd name="connsiteX2" fmla="*/ 983318 w 1193855"/>
                <a:gd name="connsiteY2" fmla="*/ 491490 h 2209800"/>
                <a:gd name="connsiteX3" fmla="*/ 1192868 w 1193855"/>
                <a:gd name="connsiteY3" fmla="*/ 2209800 h 2209800"/>
                <a:gd name="connsiteX4" fmla="*/ 338 w 1193855"/>
                <a:gd name="connsiteY4" fmla="*/ 491490 h 2209800"/>
                <a:gd name="connsiteX0" fmla="*/ 181 w 1193698"/>
                <a:gd name="connsiteY0" fmla="*/ 491490 h 2209800"/>
                <a:gd name="connsiteX1" fmla="*/ 491671 w 1193698"/>
                <a:gd name="connsiteY1" fmla="*/ 0 h 2209800"/>
                <a:gd name="connsiteX2" fmla="*/ 983161 w 1193698"/>
                <a:gd name="connsiteY2" fmla="*/ 491490 h 2209800"/>
                <a:gd name="connsiteX3" fmla="*/ 1192711 w 1193698"/>
                <a:gd name="connsiteY3" fmla="*/ 2209800 h 2209800"/>
                <a:gd name="connsiteX4" fmla="*/ 181 w 1193698"/>
                <a:gd name="connsiteY4" fmla="*/ 491490 h 2209800"/>
                <a:gd name="connsiteX0" fmla="*/ 46 w 1193563"/>
                <a:gd name="connsiteY0" fmla="*/ 491490 h 2209800"/>
                <a:gd name="connsiteX1" fmla="*/ 491536 w 1193563"/>
                <a:gd name="connsiteY1" fmla="*/ 0 h 2209800"/>
                <a:gd name="connsiteX2" fmla="*/ 983026 w 1193563"/>
                <a:gd name="connsiteY2" fmla="*/ 491490 h 2209800"/>
                <a:gd name="connsiteX3" fmla="*/ 1192576 w 1193563"/>
                <a:gd name="connsiteY3" fmla="*/ 2209800 h 2209800"/>
                <a:gd name="connsiteX4" fmla="*/ 46 w 1193563"/>
                <a:gd name="connsiteY4" fmla="*/ 491490 h 2209800"/>
                <a:gd name="connsiteX0" fmla="*/ 35 w 1489812"/>
                <a:gd name="connsiteY0" fmla="*/ 491490 h 2199992"/>
                <a:gd name="connsiteX1" fmla="*/ 491525 w 1489812"/>
                <a:gd name="connsiteY1" fmla="*/ 0 h 2199992"/>
                <a:gd name="connsiteX2" fmla="*/ 983015 w 1489812"/>
                <a:gd name="connsiteY2" fmla="*/ 491490 h 2199992"/>
                <a:gd name="connsiteX3" fmla="*/ 1489314 w 1489812"/>
                <a:gd name="connsiteY3" fmla="*/ 2199992 h 2199992"/>
                <a:gd name="connsiteX4" fmla="*/ 35 w 1489812"/>
                <a:gd name="connsiteY4" fmla="*/ 491490 h 2199992"/>
                <a:gd name="connsiteX0" fmla="*/ 35 w 1489764"/>
                <a:gd name="connsiteY0" fmla="*/ 491490 h 2199992"/>
                <a:gd name="connsiteX1" fmla="*/ 491525 w 1489764"/>
                <a:gd name="connsiteY1" fmla="*/ 0 h 2199992"/>
                <a:gd name="connsiteX2" fmla="*/ 983015 w 1489764"/>
                <a:gd name="connsiteY2" fmla="*/ 491490 h 2199992"/>
                <a:gd name="connsiteX3" fmla="*/ 1489314 w 1489764"/>
                <a:gd name="connsiteY3" fmla="*/ 2199992 h 2199992"/>
                <a:gd name="connsiteX4" fmla="*/ 35 w 1489764"/>
                <a:gd name="connsiteY4" fmla="*/ 491490 h 2199992"/>
                <a:gd name="connsiteX0" fmla="*/ 35 w 1489315"/>
                <a:gd name="connsiteY0" fmla="*/ 491490 h 2199992"/>
                <a:gd name="connsiteX1" fmla="*/ 491525 w 1489315"/>
                <a:gd name="connsiteY1" fmla="*/ 0 h 2199992"/>
                <a:gd name="connsiteX2" fmla="*/ 983015 w 1489315"/>
                <a:gd name="connsiteY2" fmla="*/ 491490 h 2199992"/>
                <a:gd name="connsiteX3" fmla="*/ 1489314 w 1489315"/>
                <a:gd name="connsiteY3" fmla="*/ 2199992 h 2199992"/>
                <a:gd name="connsiteX4" fmla="*/ 35 w 1489315"/>
                <a:gd name="connsiteY4" fmla="*/ 491490 h 21999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89315" h="2199992">
                  <a:moveTo>
                    <a:pt x="35" y="491490"/>
                  </a:moveTo>
                  <a:cubicBezTo>
                    <a:pt x="35" y="220048"/>
                    <a:pt x="220083" y="0"/>
                    <a:pt x="491525" y="0"/>
                  </a:cubicBezTo>
                  <a:cubicBezTo>
                    <a:pt x="762967" y="0"/>
                    <a:pt x="983015" y="220048"/>
                    <a:pt x="983015" y="491490"/>
                  </a:cubicBezTo>
                  <a:cubicBezTo>
                    <a:pt x="856769" y="1366651"/>
                    <a:pt x="1400240" y="2034456"/>
                    <a:pt x="1489314" y="2199992"/>
                  </a:cubicBezTo>
                  <a:cubicBezTo>
                    <a:pt x="1233112" y="2146652"/>
                    <a:pt x="-7585" y="1646852"/>
                    <a:pt x="35" y="491490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285750" indent="-285750" algn="ctr">
                <a:buFont typeface="Arial" panose="020B0604020202020204" pitchFamily="34" charset="0"/>
                <a:buChar char="•"/>
              </a:pPr>
              <a:endParaRPr kumimoji="1" lang="ja-JP" altLang="en-US"/>
            </a:p>
          </p:txBody>
        </p:sp>
        <p:sp>
          <p:nvSpPr>
            <p:cNvPr id="113" name="フリーフォーム: 図形 112">
              <a:extLst>
                <a:ext uri="{FF2B5EF4-FFF2-40B4-BE49-F238E27FC236}">
                  <a16:creationId xmlns:a16="http://schemas.microsoft.com/office/drawing/2014/main" id="{7FEA0339-7F5F-42F2-932B-C8E4777A988D}"/>
                </a:ext>
              </a:extLst>
            </p:cNvPr>
            <p:cNvSpPr/>
            <p:nvPr/>
          </p:nvSpPr>
          <p:spPr>
            <a:xfrm>
              <a:off x="672838" y="2328565"/>
              <a:ext cx="188622" cy="71963"/>
            </a:xfrm>
            <a:custGeom>
              <a:avLst/>
              <a:gdLst>
                <a:gd name="connsiteX0" fmla="*/ 0 w 188622"/>
                <a:gd name="connsiteY0" fmla="*/ 0 h 71963"/>
                <a:gd name="connsiteX1" fmla="*/ 165652 w 188622"/>
                <a:gd name="connsiteY1" fmla="*/ 4291 h 71963"/>
                <a:gd name="connsiteX2" fmla="*/ 175262 w 188622"/>
                <a:gd name="connsiteY2" fmla="*/ 16283 h 71963"/>
                <a:gd name="connsiteX3" fmla="*/ 188622 w 188622"/>
                <a:gd name="connsiteY3" fmla="*/ 71963 h 71963"/>
                <a:gd name="connsiteX4" fmla="*/ 95803 w 188622"/>
                <a:gd name="connsiteY4" fmla="*/ 55308 h 71963"/>
                <a:gd name="connsiteX5" fmla="*/ 0 w 188622"/>
                <a:gd name="connsiteY5" fmla="*/ 0 h 719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88622" h="71963">
                  <a:moveTo>
                    <a:pt x="0" y="0"/>
                  </a:moveTo>
                  <a:lnTo>
                    <a:pt x="165652" y="4291"/>
                  </a:lnTo>
                  <a:lnTo>
                    <a:pt x="175262" y="16283"/>
                  </a:lnTo>
                  <a:lnTo>
                    <a:pt x="188622" y="71963"/>
                  </a:lnTo>
                  <a:lnTo>
                    <a:pt x="95803" y="55308"/>
                  </a:lnTo>
                  <a:cubicBezTo>
                    <a:pt x="35953" y="40278"/>
                    <a:pt x="0" y="21010"/>
                    <a:pt x="0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4" name="フリーフォーム: 図形 113">
              <a:extLst>
                <a:ext uri="{FF2B5EF4-FFF2-40B4-BE49-F238E27FC236}">
                  <a16:creationId xmlns:a16="http://schemas.microsoft.com/office/drawing/2014/main" id="{CB74FB8F-1363-4C05-8637-A9B642AD7700}"/>
                </a:ext>
              </a:extLst>
            </p:cNvPr>
            <p:cNvSpPr/>
            <p:nvPr/>
          </p:nvSpPr>
          <p:spPr>
            <a:xfrm>
              <a:off x="616021" y="2251588"/>
              <a:ext cx="232184" cy="108627"/>
            </a:xfrm>
            <a:custGeom>
              <a:avLst/>
              <a:gdLst>
                <a:gd name="connsiteX0" fmla="*/ 130507 w 232184"/>
                <a:gd name="connsiteY0" fmla="*/ 0 h 108627"/>
                <a:gd name="connsiteX1" fmla="*/ 179714 w 232184"/>
                <a:gd name="connsiteY1" fmla="*/ 27914 h 108627"/>
                <a:gd name="connsiteX2" fmla="*/ 232079 w 232184"/>
                <a:gd name="connsiteY2" fmla="*/ 93260 h 108627"/>
                <a:gd name="connsiteX3" fmla="*/ 232184 w 232184"/>
                <a:gd name="connsiteY3" fmla="*/ 93700 h 108627"/>
                <a:gd name="connsiteX4" fmla="*/ 208542 w 232184"/>
                <a:gd name="connsiteY4" fmla="*/ 94237 h 108627"/>
                <a:gd name="connsiteX5" fmla="*/ 1 w 232184"/>
                <a:gd name="connsiteY5" fmla="*/ 108627 h 108627"/>
                <a:gd name="connsiteX6" fmla="*/ 0 w 232184"/>
                <a:gd name="connsiteY6" fmla="*/ 108627 h 108627"/>
                <a:gd name="connsiteX7" fmla="*/ 95803 w 232184"/>
                <a:gd name="connsiteY7" fmla="*/ 10992 h 1086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2184" h="108627">
                  <a:moveTo>
                    <a:pt x="130507" y="0"/>
                  </a:moveTo>
                  <a:lnTo>
                    <a:pt x="179714" y="27914"/>
                  </a:lnTo>
                  <a:cubicBezTo>
                    <a:pt x="201823" y="46515"/>
                    <a:pt x="219714" y="68665"/>
                    <a:pt x="232079" y="93260"/>
                  </a:cubicBezTo>
                  <a:lnTo>
                    <a:pt x="232184" y="93700"/>
                  </a:lnTo>
                  <a:lnTo>
                    <a:pt x="208542" y="94237"/>
                  </a:lnTo>
                  <a:cubicBezTo>
                    <a:pt x="138482" y="97435"/>
                    <a:pt x="68832" y="102232"/>
                    <a:pt x="1" y="108627"/>
                  </a:cubicBezTo>
                  <a:lnTo>
                    <a:pt x="0" y="108627"/>
                  </a:lnTo>
                  <a:cubicBezTo>
                    <a:pt x="0" y="71540"/>
                    <a:pt x="35953" y="37525"/>
                    <a:pt x="95803" y="10992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5" name="楕円 114">
              <a:extLst>
                <a:ext uri="{FF2B5EF4-FFF2-40B4-BE49-F238E27FC236}">
                  <a16:creationId xmlns:a16="http://schemas.microsoft.com/office/drawing/2014/main" id="{8D92F036-D743-4ED5-A4E9-1FAEE2230498}"/>
                </a:ext>
              </a:extLst>
            </p:cNvPr>
            <p:cNvSpPr/>
            <p:nvPr/>
          </p:nvSpPr>
          <p:spPr>
            <a:xfrm>
              <a:off x="1313534" y="2097804"/>
              <a:ext cx="49077" cy="49077"/>
            </a:xfrm>
            <a:prstGeom prst="ellipse">
              <a:avLst/>
            </a:prstGeom>
            <a:solidFill>
              <a:schemeClr val="bg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6" name="楕円 115">
              <a:extLst>
                <a:ext uri="{FF2B5EF4-FFF2-40B4-BE49-F238E27FC236}">
                  <a16:creationId xmlns:a16="http://schemas.microsoft.com/office/drawing/2014/main" id="{8EAE9BC4-8475-4BC5-AF2B-B0524FF58A59}"/>
                </a:ext>
              </a:extLst>
            </p:cNvPr>
            <p:cNvSpPr/>
            <p:nvPr/>
          </p:nvSpPr>
          <p:spPr>
            <a:xfrm flipV="1">
              <a:off x="951800" y="2242157"/>
              <a:ext cx="60749" cy="45719"/>
            </a:xfrm>
            <a:prstGeom prst="ellipse">
              <a:avLst/>
            </a:pr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105548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10000">
        <p:fade/>
      </p:transition>
    </mc:Choice>
    <mc:Fallback>
      <p:transition spd="med" advClick="0" advTm="1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145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4555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660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660" tmFilter="0, 0; 0.125,0.2665; 0.25,0.4; 0.375,0.465; 0.5,0.5;  0.625,0.535; 0.75,0.6; 0.875,0.7335; 1,1">
                                          <p:stCondLst>
                                            <p:cond delay="166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830" tmFilter="0, 0; 0.125,0.2665; 0.25,0.4; 0.375,0.465; 0.5,0.5;  0.625,0.535; 0.75,0.6; 0.875,0.7335; 1,1">
                                          <p:stCondLst>
                                            <p:cond delay="331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410" tmFilter="0, 0; 0.125,0.2665; 0.25,0.4; 0.375,0.465; 0.5,0.5;  0.625,0.535; 0.75,0.6; 0.875,0.7335; 1,1">
                                          <p:stCondLst>
                                            <p:cond delay="414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0" dur="65">
                                          <p:stCondLst>
                                            <p:cond delay="1625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1" dur="415" decel="50000">
                                          <p:stCondLst>
                                            <p:cond delay="169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" dur="65">
                                          <p:stCondLst>
                                            <p:cond delay="328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3" dur="415" decel="50000">
                                          <p:stCondLst>
                                            <p:cond delay="3345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" dur="65">
                                          <p:stCondLst>
                                            <p:cond delay="4105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5" dur="415" decel="50000">
                                          <p:stCondLst>
                                            <p:cond delay="417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" dur="65">
                                          <p:stCondLst>
                                            <p:cond delay="452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7" dur="415" decel="50000">
                                          <p:stCondLst>
                                            <p:cond delay="4585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2" grpId="0"/>
      <p:bldP spid="20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D7298422-5FB2-438B-B65D-09387BA635C3}"/>
              </a:ext>
            </a:extLst>
          </p:cNvPr>
          <p:cNvSpPr txBox="1"/>
          <p:nvPr/>
        </p:nvSpPr>
        <p:spPr>
          <a:xfrm>
            <a:off x="2797662" y="1989604"/>
            <a:ext cx="6596678" cy="39395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250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鴛鴦</a:t>
            </a:r>
            <a:endParaRPr kumimoji="1" lang="ja-JP" altLang="en-US" sz="250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18" name="グループ化 17">
            <a:extLst>
              <a:ext uri="{FF2B5EF4-FFF2-40B4-BE49-F238E27FC236}">
                <a16:creationId xmlns:a16="http://schemas.microsoft.com/office/drawing/2014/main" id="{BD615C2D-38E8-495F-AC16-6E3082D693AB}"/>
              </a:ext>
            </a:extLst>
          </p:cNvPr>
          <p:cNvGrpSpPr/>
          <p:nvPr/>
        </p:nvGrpSpPr>
        <p:grpSpPr>
          <a:xfrm>
            <a:off x="160190" y="151298"/>
            <a:ext cx="1114133" cy="1114133"/>
            <a:chOff x="160190" y="151298"/>
            <a:chExt cx="2828816" cy="2828816"/>
          </a:xfrm>
        </p:grpSpPr>
        <p:sp>
          <p:nvSpPr>
            <p:cNvPr id="2" name="テキスト ボックス 1">
              <a:extLst>
                <a:ext uri="{FF2B5EF4-FFF2-40B4-BE49-F238E27FC236}">
                  <a16:creationId xmlns:a16="http://schemas.microsoft.com/office/drawing/2014/main" id="{2690784D-87AB-47DC-9AB5-65B79F4C7D96}"/>
                </a:ext>
              </a:extLst>
            </p:cNvPr>
            <p:cNvSpPr txBox="1"/>
            <p:nvPr/>
          </p:nvSpPr>
          <p:spPr>
            <a:xfrm>
              <a:off x="262470" y="387032"/>
              <a:ext cx="2602351" cy="2352745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sz="9600" b="1" dirty="0">
                  <a:solidFill>
                    <a:srgbClr val="FFC000">
                      <a:alpha val="50000"/>
                    </a:srgbClr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漢字</a:t>
              </a:r>
              <a:endParaRPr lang="en-US" altLang="ja-JP" sz="9600" b="1" dirty="0">
                <a:solidFill>
                  <a:srgbClr val="FFC000">
                    <a:alpha val="50000"/>
                  </a:srgbClr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6" name="フレーム 15">
              <a:extLst>
                <a:ext uri="{FF2B5EF4-FFF2-40B4-BE49-F238E27FC236}">
                  <a16:creationId xmlns:a16="http://schemas.microsoft.com/office/drawing/2014/main" id="{14AE5B99-F989-40C5-A2D0-F724E2B3493D}"/>
                </a:ext>
              </a:extLst>
            </p:cNvPr>
            <p:cNvSpPr/>
            <p:nvPr/>
          </p:nvSpPr>
          <p:spPr>
            <a:xfrm>
              <a:off x="160190" y="151298"/>
              <a:ext cx="2828816" cy="2828816"/>
            </a:xfrm>
            <a:prstGeom prst="frame">
              <a:avLst>
                <a:gd name="adj1" fmla="val 4741"/>
              </a:avLst>
            </a:prstGeom>
            <a:solidFill>
              <a:srgbClr val="FFC000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20" name="グループ化 19">
            <a:extLst>
              <a:ext uri="{FF2B5EF4-FFF2-40B4-BE49-F238E27FC236}">
                <a16:creationId xmlns:a16="http://schemas.microsoft.com/office/drawing/2014/main" id="{154247BF-BDA5-4BED-A61D-737FE86DC4C2}"/>
              </a:ext>
            </a:extLst>
          </p:cNvPr>
          <p:cNvGrpSpPr/>
          <p:nvPr/>
        </p:nvGrpSpPr>
        <p:grpSpPr>
          <a:xfrm>
            <a:off x="10877394" y="151298"/>
            <a:ext cx="1114133" cy="1114133"/>
            <a:chOff x="160190" y="151298"/>
            <a:chExt cx="2828816" cy="2828816"/>
          </a:xfrm>
        </p:grpSpPr>
        <p:sp>
          <p:nvSpPr>
            <p:cNvPr id="21" name="テキスト ボックス 20">
              <a:extLst>
                <a:ext uri="{FF2B5EF4-FFF2-40B4-BE49-F238E27FC236}">
                  <a16:creationId xmlns:a16="http://schemas.microsoft.com/office/drawing/2014/main" id="{4BF536EF-7047-4BEF-B109-58E335022680}"/>
                </a:ext>
              </a:extLst>
            </p:cNvPr>
            <p:cNvSpPr txBox="1"/>
            <p:nvPr/>
          </p:nvSpPr>
          <p:spPr>
            <a:xfrm>
              <a:off x="262470" y="387032"/>
              <a:ext cx="2602351" cy="2352745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sz="9600" b="1" dirty="0">
                  <a:solidFill>
                    <a:srgbClr val="FFC000">
                      <a:alpha val="50000"/>
                    </a:srgbClr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第９問</a:t>
              </a:r>
              <a:endParaRPr lang="en-US" altLang="ja-JP" sz="9600" b="1" dirty="0">
                <a:solidFill>
                  <a:srgbClr val="FFC000">
                    <a:alpha val="50000"/>
                  </a:srgbClr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2" name="フレーム 21">
              <a:extLst>
                <a:ext uri="{FF2B5EF4-FFF2-40B4-BE49-F238E27FC236}">
                  <a16:creationId xmlns:a16="http://schemas.microsoft.com/office/drawing/2014/main" id="{4A73C034-15F9-4AFB-92F9-7EFD2A33BD7E}"/>
                </a:ext>
              </a:extLst>
            </p:cNvPr>
            <p:cNvSpPr/>
            <p:nvPr/>
          </p:nvSpPr>
          <p:spPr>
            <a:xfrm>
              <a:off x="160190" y="151298"/>
              <a:ext cx="2828816" cy="2828816"/>
            </a:xfrm>
            <a:prstGeom prst="frame">
              <a:avLst>
                <a:gd name="adj1" fmla="val 4741"/>
              </a:avLst>
            </a:prstGeom>
            <a:solidFill>
              <a:srgbClr val="FFC000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B83A2E58-4CFC-462F-9219-5370EC1D9592}"/>
              </a:ext>
            </a:extLst>
          </p:cNvPr>
          <p:cNvSpPr txBox="1"/>
          <p:nvPr/>
        </p:nvSpPr>
        <p:spPr>
          <a:xfrm>
            <a:off x="11050621" y="6021422"/>
            <a:ext cx="674203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10</a:t>
            </a:r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7E34F757-2AD8-4BC7-9153-588779464168}"/>
              </a:ext>
            </a:extLst>
          </p:cNvPr>
          <p:cNvSpPr txBox="1"/>
          <p:nvPr/>
        </p:nvSpPr>
        <p:spPr>
          <a:xfrm>
            <a:off x="448088" y="6021422"/>
            <a:ext cx="435020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0</a:t>
            </a:r>
          </a:p>
        </p:txBody>
      </p: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023FD4C6-A70A-4130-A2FB-D8ED552590C7}"/>
              </a:ext>
            </a:extLst>
          </p:cNvPr>
          <p:cNvSpPr txBox="1"/>
          <p:nvPr/>
        </p:nvSpPr>
        <p:spPr>
          <a:xfrm>
            <a:off x="10038983" y="6021422"/>
            <a:ext cx="435020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9</a:t>
            </a:r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1F48357F-30CC-457F-AD60-9169B48B0BFB}"/>
              </a:ext>
            </a:extLst>
          </p:cNvPr>
          <p:cNvSpPr txBox="1"/>
          <p:nvPr/>
        </p:nvSpPr>
        <p:spPr>
          <a:xfrm>
            <a:off x="8973328" y="6021422"/>
            <a:ext cx="435020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8</a:t>
            </a:r>
          </a:p>
        </p:txBody>
      </p: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388F0B97-F51E-41FE-9655-3EE6381FCB16}"/>
              </a:ext>
            </a:extLst>
          </p:cNvPr>
          <p:cNvSpPr txBox="1"/>
          <p:nvPr/>
        </p:nvSpPr>
        <p:spPr>
          <a:xfrm>
            <a:off x="7907673" y="6021422"/>
            <a:ext cx="435020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7</a:t>
            </a:r>
          </a:p>
        </p:txBody>
      </p: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CA5A06C3-2090-4A98-8F07-13DC30146DDB}"/>
              </a:ext>
            </a:extLst>
          </p:cNvPr>
          <p:cNvSpPr txBox="1"/>
          <p:nvPr/>
        </p:nvSpPr>
        <p:spPr>
          <a:xfrm>
            <a:off x="6842018" y="6021422"/>
            <a:ext cx="435020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6</a:t>
            </a:r>
          </a:p>
        </p:txBody>
      </p:sp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E05F7063-F924-42E9-935C-CC9133C31D13}"/>
              </a:ext>
            </a:extLst>
          </p:cNvPr>
          <p:cNvSpPr txBox="1"/>
          <p:nvPr/>
        </p:nvSpPr>
        <p:spPr>
          <a:xfrm>
            <a:off x="5776363" y="6021422"/>
            <a:ext cx="435020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5</a:t>
            </a:r>
          </a:p>
        </p:txBody>
      </p: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03CF0942-7B97-4797-9C42-F2C4834F5245}"/>
              </a:ext>
            </a:extLst>
          </p:cNvPr>
          <p:cNvSpPr txBox="1"/>
          <p:nvPr/>
        </p:nvSpPr>
        <p:spPr>
          <a:xfrm>
            <a:off x="4710708" y="6021422"/>
            <a:ext cx="435020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4</a:t>
            </a:r>
          </a:p>
        </p:txBody>
      </p:sp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6D1FDDA6-9689-4AA0-B034-C18777A40180}"/>
              </a:ext>
            </a:extLst>
          </p:cNvPr>
          <p:cNvSpPr txBox="1"/>
          <p:nvPr/>
        </p:nvSpPr>
        <p:spPr>
          <a:xfrm>
            <a:off x="3645053" y="6021422"/>
            <a:ext cx="435020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3</a:t>
            </a:r>
          </a:p>
        </p:txBody>
      </p:sp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1A7CD1EF-3EB5-49B5-91A7-DBD2E0159CBC}"/>
              </a:ext>
            </a:extLst>
          </p:cNvPr>
          <p:cNvSpPr txBox="1"/>
          <p:nvPr/>
        </p:nvSpPr>
        <p:spPr>
          <a:xfrm>
            <a:off x="2579398" y="6021422"/>
            <a:ext cx="435020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2</a:t>
            </a:r>
          </a:p>
        </p:txBody>
      </p:sp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18551CF3-254F-41C3-80A0-9CDA33FBC067}"/>
              </a:ext>
            </a:extLst>
          </p:cNvPr>
          <p:cNvSpPr txBox="1"/>
          <p:nvPr/>
        </p:nvSpPr>
        <p:spPr>
          <a:xfrm>
            <a:off x="1585609" y="6021422"/>
            <a:ext cx="243191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1</a:t>
            </a:r>
          </a:p>
        </p:txBody>
      </p: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E0758B77-3D5C-4BAF-B85C-C892058280E5}"/>
              </a:ext>
            </a:extLst>
          </p:cNvPr>
          <p:cNvSpPr txBox="1"/>
          <p:nvPr/>
        </p:nvSpPr>
        <p:spPr>
          <a:xfrm>
            <a:off x="2156460" y="309213"/>
            <a:ext cx="7879080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6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何の鳥か読めるかな？</a:t>
            </a:r>
          </a:p>
        </p:txBody>
      </p:sp>
    </p:spTree>
    <p:extLst>
      <p:ext uri="{BB962C8B-B14F-4D97-AF65-F5344CB8AC3E}">
        <p14:creationId xmlns:p14="http://schemas.microsoft.com/office/powerpoint/2010/main" val="13299779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10000">
        <p:fade/>
      </p:transition>
    </mc:Choice>
    <mc:Fallback>
      <p:transition spd="med" advClick="0" advTm="1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6000"/>
                            </p:stCondLst>
                            <p:childTnLst>
                              <p:par>
                                <p:cTn id="3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6500"/>
                            </p:stCondLst>
                            <p:childTnLst>
                              <p:par>
                                <p:cTn id="40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7750"/>
                            </p:stCondLst>
                            <p:childTnLst>
                              <p:par>
                                <p:cTn id="44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9000"/>
                            </p:stCondLst>
                            <p:childTnLst>
                              <p:par>
                                <p:cTn id="48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0250"/>
                            </p:stCondLst>
                            <p:childTnLst>
                              <p:par>
                                <p:cTn id="52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2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11500"/>
                            </p:stCondLst>
                            <p:childTnLst>
                              <p:par>
                                <p:cTn id="56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2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2750"/>
                            </p:stCondLst>
                            <p:childTnLst>
                              <p:par>
                                <p:cTn id="60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2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14000"/>
                            </p:stCondLst>
                            <p:childTnLst>
                              <p:par>
                                <p:cTn id="64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15250"/>
                            </p:stCondLst>
                            <p:childTnLst>
                              <p:par>
                                <p:cTn id="68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16500"/>
                            </p:stCondLst>
                            <p:childTnLst>
                              <p:par>
                                <p:cTn id="72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17750"/>
                            </p:stCondLst>
                            <p:childTnLst>
                              <p:par>
                                <p:cTn id="76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19000"/>
                            </p:stCondLst>
                            <p:childTnLst>
                              <p:par>
                                <p:cTn id="80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19" grpId="0"/>
      <p:bldP spid="26" grpId="0"/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  <p:bldP spid="35" grpId="0"/>
      <p:bldP spid="2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テキスト ボックス 201">
            <a:extLst>
              <a:ext uri="{FF2B5EF4-FFF2-40B4-BE49-F238E27FC236}">
                <a16:creationId xmlns:a16="http://schemas.microsoft.com/office/drawing/2014/main" id="{ACDF572F-23EB-4AD5-85B6-781560D212EF}"/>
              </a:ext>
            </a:extLst>
          </p:cNvPr>
          <p:cNvSpPr txBox="1"/>
          <p:nvPr/>
        </p:nvSpPr>
        <p:spPr>
          <a:xfrm>
            <a:off x="0" y="348187"/>
            <a:ext cx="1219199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6000" b="1" dirty="0">
                <a:ln w="12700">
                  <a:solidFill>
                    <a:schemeClr val="tx1"/>
                  </a:solidFill>
                </a:ln>
                <a:solidFill>
                  <a:srgbClr val="FFFF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正解は</a:t>
            </a:r>
            <a:endParaRPr kumimoji="1" lang="ja-JP" altLang="en-US" sz="6000" b="1" dirty="0">
              <a:ln w="12700">
                <a:solidFill>
                  <a:schemeClr val="tx1"/>
                </a:solidFill>
              </a:ln>
              <a:solidFill>
                <a:srgbClr val="FFFF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04" name="テキスト ボックス 203">
            <a:extLst>
              <a:ext uri="{FF2B5EF4-FFF2-40B4-BE49-F238E27FC236}">
                <a16:creationId xmlns:a16="http://schemas.microsoft.com/office/drawing/2014/main" id="{4B93C06C-17A7-4EEB-A35A-07ED5B63E11B}"/>
              </a:ext>
            </a:extLst>
          </p:cNvPr>
          <p:cNvSpPr txBox="1"/>
          <p:nvPr/>
        </p:nvSpPr>
        <p:spPr>
          <a:xfrm>
            <a:off x="0" y="5657671"/>
            <a:ext cx="1219199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7200" b="1" dirty="0">
                <a:ln w="12700">
                  <a:noFill/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おしどり</a:t>
            </a:r>
          </a:p>
        </p:txBody>
      </p: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1FCD552F-8B93-4DAA-8AA6-2989E0D0A48C}"/>
              </a:ext>
            </a:extLst>
          </p:cNvPr>
          <p:cNvGrpSpPr/>
          <p:nvPr/>
        </p:nvGrpSpPr>
        <p:grpSpPr>
          <a:xfrm>
            <a:off x="160190" y="151298"/>
            <a:ext cx="1114133" cy="1114133"/>
            <a:chOff x="160190" y="151298"/>
            <a:chExt cx="2828816" cy="2828816"/>
          </a:xfrm>
        </p:grpSpPr>
        <p:sp>
          <p:nvSpPr>
            <p:cNvPr id="6" name="テキスト ボックス 5">
              <a:extLst>
                <a:ext uri="{FF2B5EF4-FFF2-40B4-BE49-F238E27FC236}">
                  <a16:creationId xmlns:a16="http://schemas.microsoft.com/office/drawing/2014/main" id="{EE007761-B405-48A6-9BDB-A68E723A05AF}"/>
                </a:ext>
              </a:extLst>
            </p:cNvPr>
            <p:cNvSpPr txBox="1"/>
            <p:nvPr/>
          </p:nvSpPr>
          <p:spPr>
            <a:xfrm>
              <a:off x="262470" y="387032"/>
              <a:ext cx="2602351" cy="2352745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sz="9600" b="1" dirty="0">
                  <a:solidFill>
                    <a:srgbClr val="FFC000">
                      <a:alpha val="50000"/>
                    </a:srgbClr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漢</a:t>
              </a:r>
              <a:endParaRPr lang="en-US" altLang="ja-JP" sz="9600" b="1" dirty="0">
                <a:solidFill>
                  <a:srgbClr val="FFC000">
                    <a:alpha val="50000"/>
                  </a:srgbClr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7" name="フレーム 6">
              <a:extLst>
                <a:ext uri="{FF2B5EF4-FFF2-40B4-BE49-F238E27FC236}">
                  <a16:creationId xmlns:a16="http://schemas.microsoft.com/office/drawing/2014/main" id="{64FEB7F6-F5EE-47CE-B604-B8FD7570AF1F}"/>
                </a:ext>
              </a:extLst>
            </p:cNvPr>
            <p:cNvSpPr/>
            <p:nvPr/>
          </p:nvSpPr>
          <p:spPr>
            <a:xfrm>
              <a:off x="160190" y="151298"/>
              <a:ext cx="2828816" cy="2828816"/>
            </a:xfrm>
            <a:prstGeom prst="frame">
              <a:avLst>
                <a:gd name="adj1" fmla="val 4741"/>
              </a:avLst>
            </a:prstGeom>
            <a:solidFill>
              <a:srgbClr val="FFC000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C659755F-31F4-47DD-951E-B196A658C00B}"/>
              </a:ext>
            </a:extLst>
          </p:cNvPr>
          <p:cNvGrpSpPr/>
          <p:nvPr/>
        </p:nvGrpSpPr>
        <p:grpSpPr>
          <a:xfrm>
            <a:off x="10877394" y="151298"/>
            <a:ext cx="1114133" cy="1114133"/>
            <a:chOff x="160190" y="151298"/>
            <a:chExt cx="2828816" cy="2828816"/>
          </a:xfrm>
        </p:grpSpPr>
        <p:sp>
          <p:nvSpPr>
            <p:cNvPr id="9" name="テキスト ボックス 8">
              <a:extLst>
                <a:ext uri="{FF2B5EF4-FFF2-40B4-BE49-F238E27FC236}">
                  <a16:creationId xmlns:a16="http://schemas.microsoft.com/office/drawing/2014/main" id="{FCC750F2-3438-4E0B-9C4B-D3048D236BD4}"/>
                </a:ext>
              </a:extLst>
            </p:cNvPr>
            <p:cNvSpPr txBox="1"/>
            <p:nvPr/>
          </p:nvSpPr>
          <p:spPr>
            <a:xfrm>
              <a:off x="262470" y="387032"/>
              <a:ext cx="2602351" cy="2352745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sz="9600" b="1" dirty="0">
                  <a:solidFill>
                    <a:srgbClr val="FFC000">
                      <a:alpha val="50000"/>
                    </a:srgbClr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字</a:t>
              </a:r>
              <a:endParaRPr lang="en-US" altLang="ja-JP" sz="9600" b="1" dirty="0">
                <a:solidFill>
                  <a:srgbClr val="FFC000">
                    <a:alpha val="50000"/>
                  </a:srgbClr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0" name="フレーム 9">
              <a:extLst>
                <a:ext uri="{FF2B5EF4-FFF2-40B4-BE49-F238E27FC236}">
                  <a16:creationId xmlns:a16="http://schemas.microsoft.com/office/drawing/2014/main" id="{3C3223E0-77A0-4F6A-8C10-3138307AFC4A}"/>
                </a:ext>
              </a:extLst>
            </p:cNvPr>
            <p:cNvSpPr/>
            <p:nvPr/>
          </p:nvSpPr>
          <p:spPr>
            <a:xfrm>
              <a:off x="160190" y="151298"/>
              <a:ext cx="2828816" cy="2828816"/>
            </a:xfrm>
            <a:prstGeom prst="frame">
              <a:avLst>
                <a:gd name="adj1" fmla="val 4741"/>
              </a:avLst>
            </a:prstGeom>
            <a:solidFill>
              <a:srgbClr val="FFC000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134" name="テキスト ボックス 133">
            <a:extLst>
              <a:ext uri="{FF2B5EF4-FFF2-40B4-BE49-F238E27FC236}">
                <a16:creationId xmlns:a16="http://schemas.microsoft.com/office/drawing/2014/main" id="{1D21A140-DB13-4D87-A66C-3E5B3F288147}"/>
              </a:ext>
            </a:extLst>
          </p:cNvPr>
          <p:cNvSpPr txBox="1"/>
          <p:nvPr/>
        </p:nvSpPr>
        <p:spPr>
          <a:xfrm>
            <a:off x="2797663" y="1989604"/>
            <a:ext cx="6596678" cy="39395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25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鴛鴦</a:t>
            </a:r>
          </a:p>
        </p:txBody>
      </p:sp>
      <p:grpSp>
        <p:nvGrpSpPr>
          <p:cNvPr id="39" name="グループ化 38">
            <a:extLst>
              <a:ext uri="{FF2B5EF4-FFF2-40B4-BE49-F238E27FC236}">
                <a16:creationId xmlns:a16="http://schemas.microsoft.com/office/drawing/2014/main" id="{CEC9FADB-3119-4804-8431-0C6A468A3BA0}"/>
              </a:ext>
            </a:extLst>
          </p:cNvPr>
          <p:cNvGrpSpPr/>
          <p:nvPr/>
        </p:nvGrpSpPr>
        <p:grpSpPr>
          <a:xfrm>
            <a:off x="9394337" y="4133127"/>
            <a:ext cx="2434418" cy="2124708"/>
            <a:chOff x="844504" y="2677120"/>
            <a:chExt cx="4822585" cy="4209048"/>
          </a:xfrm>
        </p:grpSpPr>
        <p:sp>
          <p:nvSpPr>
            <p:cNvPr id="40" name="楕円 39">
              <a:extLst>
                <a:ext uri="{FF2B5EF4-FFF2-40B4-BE49-F238E27FC236}">
                  <a16:creationId xmlns:a16="http://schemas.microsoft.com/office/drawing/2014/main" id="{46B69E8B-D760-4617-8896-403A61F279E3}"/>
                </a:ext>
              </a:extLst>
            </p:cNvPr>
            <p:cNvSpPr/>
            <p:nvPr/>
          </p:nvSpPr>
          <p:spPr>
            <a:xfrm>
              <a:off x="1100843" y="4399472"/>
              <a:ext cx="4463196" cy="2486696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41" name="グループ化 40">
              <a:extLst>
                <a:ext uri="{FF2B5EF4-FFF2-40B4-BE49-F238E27FC236}">
                  <a16:creationId xmlns:a16="http://schemas.microsoft.com/office/drawing/2014/main" id="{6E06FE5B-6AE1-4F24-94EC-3FD04163802C}"/>
                </a:ext>
              </a:extLst>
            </p:cNvPr>
            <p:cNvGrpSpPr/>
            <p:nvPr/>
          </p:nvGrpSpPr>
          <p:grpSpPr>
            <a:xfrm>
              <a:off x="844504" y="2677120"/>
              <a:ext cx="3837945" cy="3033070"/>
              <a:chOff x="-69765" y="909063"/>
              <a:chExt cx="3837945" cy="3033070"/>
            </a:xfrm>
          </p:grpSpPr>
          <p:sp>
            <p:nvSpPr>
              <p:cNvPr id="54" name="フリーフォーム: 図形 53">
                <a:extLst>
                  <a:ext uri="{FF2B5EF4-FFF2-40B4-BE49-F238E27FC236}">
                    <a16:creationId xmlns:a16="http://schemas.microsoft.com/office/drawing/2014/main" id="{25185172-BEC2-4762-93BA-580A03FEB928}"/>
                  </a:ext>
                </a:extLst>
              </p:cNvPr>
              <p:cNvSpPr/>
              <p:nvPr/>
            </p:nvSpPr>
            <p:spPr>
              <a:xfrm rot="19552642" flipV="1">
                <a:off x="101996" y="2066818"/>
                <a:ext cx="580634" cy="159326"/>
              </a:xfrm>
              <a:custGeom>
                <a:avLst/>
                <a:gdLst>
                  <a:gd name="connsiteX0" fmla="*/ 381765 w 435431"/>
                  <a:gd name="connsiteY0" fmla="*/ 0 h 164761"/>
                  <a:gd name="connsiteX1" fmla="*/ 378140 w 435431"/>
                  <a:gd name="connsiteY1" fmla="*/ 27357 h 164761"/>
                  <a:gd name="connsiteX2" fmla="*/ 405686 w 435431"/>
                  <a:gd name="connsiteY2" fmla="*/ 131169 h 164761"/>
                  <a:gd name="connsiteX3" fmla="*/ 435431 w 435431"/>
                  <a:gd name="connsiteY3" fmla="*/ 164737 h 164761"/>
                  <a:gd name="connsiteX4" fmla="*/ 432166 w 435431"/>
                  <a:gd name="connsiteY4" fmla="*/ 164760 h 164761"/>
                  <a:gd name="connsiteX5" fmla="*/ 34129 w 435431"/>
                  <a:gd name="connsiteY5" fmla="*/ 150279 h 164761"/>
                  <a:gd name="connsiteX6" fmla="*/ 28381 w 435431"/>
                  <a:gd name="connsiteY6" fmla="*/ 149621 h 164761"/>
                  <a:gd name="connsiteX7" fmla="*/ 15753 w 435431"/>
                  <a:gd name="connsiteY7" fmla="*/ 143938 h 164761"/>
                  <a:gd name="connsiteX8" fmla="*/ 115107 w 435431"/>
                  <a:gd name="connsiteY8" fmla="*/ 96045 h 164761"/>
                  <a:gd name="connsiteX9" fmla="*/ 337638 w 435431"/>
                  <a:gd name="connsiteY9" fmla="*/ 28367 h 1647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35431" h="164761">
                    <a:moveTo>
                      <a:pt x="381765" y="0"/>
                    </a:moveTo>
                    <a:lnTo>
                      <a:pt x="378140" y="27357"/>
                    </a:lnTo>
                    <a:cubicBezTo>
                      <a:pt x="378140" y="64181"/>
                      <a:pt x="387948" y="99261"/>
                      <a:pt x="405686" y="131169"/>
                    </a:cubicBezTo>
                    <a:lnTo>
                      <a:pt x="435431" y="164737"/>
                    </a:lnTo>
                    <a:lnTo>
                      <a:pt x="432166" y="164760"/>
                    </a:lnTo>
                    <a:cubicBezTo>
                      <a:pt x="264438" y="164856"/>
                      <a:pt x="128387" y="159390"/>
                      <a:pt x="34129" y="150279"/>
                    </a:cubicBezTo>
                    <a:lnTo>
                      <a:pt x="28381" y="149621"/>
                    </a:lnTo>
                    <a:lnTo>
                      <a:pt x="15753" y="143938"/>
                    </a:lnTo>
                    <a:cubicBezTo>
                      <a:pt x="-21447" y="123412"/>
                      <a:pt x="5508" y="105172"/>
                      <a:pt x="115107" y="96045"/>
                    </a:cubicBezTo>
                    <a:cubicBezTo>
                      <a:pt x="249310" y="84868"/>
                      <a:pt x="298938" y="55944"/>
                      <a:pt x="337638" y="28367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" name="フリーフォーム: 図形 54">
                <a:extLst>
                  <a:ext uri="{FF2B5EF4-FFF2-40B4-BE49-F238E27FC236}">
                    <a16:creationId xmlns:a16="http://schemas.microsoft.com/office/drawing/2014/main" id="{A8A39FC8-6791-4F93-AA62-A2B91FE4BE99}"/>
                  </a:ext>
                </a:extLst>
              </p:cNvPr>
              <p:cNvSpPr/>
              <p:nvPr/>
            </p:nvSpPr>
            <p:spPr>
              <a:xfrm>
                <a:off x="-69765" y="1738480"/>
                <a:ext cx="580634" cy="289325"/>
              </a:xfrm>
              <a:custGeom>
                <a:avLst/>
                <a:gdLst>
                  <a:gd name="connsiteX0" fmla="*/ 381765 w 435431"/>
                  <a:gd name="connsiteY0" fmla="*/ 0 h 164761"/>
                  <a:gd name="connsiteX1" fmla="*/ 378140 w 435431"/>
                  <a:gd name="connsiteY1" fmla="*/ 27357 h 164761"/>
                  <a:gd name="connsiteX2" fmla="*/ 405686 w 435431"/>
                  <a:gd name="connsiteY2" fmla="*/ 131169 h 164761"/>
                  <a:gd name="connsiteX3" fmla="*/ 435431 w 435431"/>
                  <a:gd name="connsiteY3" fmla="*/ 164737 h 164761"/>
                  <a:gd name="connsiteX4" fmla="*/ 432166 w 435431"/>
                  <a:gd name="connsiteY4" fmla="*/ 164760 h 164761"/>
                  <a:gd name="connsiteX5" fmla="*/ 34129 w 435431"/>
                  <a:gd name="connsiteY5" fmla="*/ 150279 h 164761"/>
                  <a:gd name="connsiteX6" fmla="*/ 28381 w 435431"/>
                  <a:gd name="connsiteY6" fmla="*/ 149621 h 164761"/>
                  <a:gd name="connsiteX7" fmla="*/ 15753 w 435431"/>
                  <a:gd name="connsiteY7" fmla="*/ 143938 h 164761"/>
                  <a:gd name="connsiteX8" fmla="*/ 115107 w 435431"/>
                  <a:gd name="connsiteY8" fmla="*/ 96045 h 164761"/>
                  <a:gd name="connsiteX9" fmla="*/ 337638 w 435431"/>
                  <a:gd name="connsiteY9" fmla="*/ 28367 h 1647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35431" h="164761">
                    <a:moveTo>
                      <a:pt x="381765" y="0"/>
                    </a:moveTo>
                    <a:lnTo>
                      <a:pt x="378140" y="27357"/>
                    </a:lnTo>
                    <a:cubicBezTo>
                      <a:pt x="378140" y="64181"/>
                      <a:pt x="387948" y="99261"/>
                      <a:pt x="405686" y="131169"/>
                    </a:cubicBezTo>
                    <a:lnTo>
                      <a:pt x="435431" y="164737"/>
                    </a:lnTo>
                    <a:lnTo>
                      <a:pt x="432166" y="164760"/>
                    </a:lnTo>
                    <a:cubicBezTo>
                      <a:pt x="264438" y="164856"/>
                      <a:pt x="128387" y="159390"/>
                      <a:pt x="34129" y="150279"/>
                    </a:cubicBezTo>
                    <a:lnTo>
                      <a:pt x="28381" y="149621"/>
                    </a:lnTo>
                    <a:lnTo>
                      <a:pt x="15753" y="143938"/>
                    </a:lnTo>
                    <a:cubicBezTo>
                      <a:pt x="-21447" y="123412"/>
                      <a:pt x="5508" y="105172"/>
                      <a:pt x="115107" y="96045"/>
                    </a:cubicBezTo>
                    <a:cubicBezTo>
                      <a:pt x="249310" y="84868"/>
                      <a:pt x="298938" y="55944"/>
                      <a:pt x="337638" y="28367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" name="フリーフォーム: 図形 55">
                <a:extLst>
                  <a:ext uri="{FF2B5EF4-FFF2-40B4-BE49-F238E27FC236}">
                    <a16:creationId xmlns:a16="http://schemas.microsoft.com/office/drawing/2014/main" id="{DE3CE9F5-77EF-46AD-B6C8-E481F846D1BE}"/>
                  </a:ext>
                </a:extLst>
              </p:cNvPr>
              <p:cNvSpPr/>
              <p:nvPr/>
            </p:nvSpPr>
            <p:spPr>
              <a:xfrm rot="900000">
                <a:off x="564446" y="2153407"/>
                <a:ext cx="2371788" cy="1103549"/>
              </a:xfrm>
              <a:custGeom>
                <a:avLst/>
                <a:gdLst>
                  <a:gd name="connsiteX0" fmla="*/ 724292 w 2371788"/>
                  <a:gd name="connsiteY0" fmla="*/ 67333 h 1103549"/>
                  <a:gd name="connsiteX1" fmla="*/ 1185894 w 2371788"/>
                  <a:gd name="connsiteY1" fmla="*/ 0 h 1103549"/>
                  <a:gd name="connsiteX2" fmla="*/ 2371788 w 2371788"/>
                  <a:gd name="connsiteY2" fmla="*/ 856821 h 1103549"/>
                  <a:gd name="connsiteX3" fmla="*/ 2361749 w 2371788"/>
                  <a:gd name="connsiteY3" fmla="*/ 952686 h 1103549"/>
                  <a:gd name="connsiteX4" fmla="*/ 2359685 w 2371788"/>
                  <a:gd name="connsiteY4" fmla="*/ 948611 h 1103549"/>
                  <a:gd name="connsiteX5" fmla="*/ 1266985 w 2371788"/>
                  <a:gd name="connsiteY5" fmla="*/ 425304 h 1103549"/>
                  <a:gd name="connsiteX6" fmla="*/ 805383 w 2371788"/>
                  <a:gd name="connsiteY6" fmla="*/ 492637 h 1103549"/>
                  <a:gd name="connsiteX7" fmla="*/ 134406 w 2371788"/>
                  <a:gd name="connsiteY7" fmla="*/ 1027332 h 1103549"/>
                  <a:gd name="connsiteX8" fmla="*/ 110095 w 2371788"/>
                  <a:gd name="connsiteY8" fmla="*/ 1103549 h 1103549"/>
                  <a:gd name="connsiteX9" fmla="*/ 104758 w 2371788"/>
                  <a:gd name="connsiteY9" fmla="*/ 1101005 h 1103549"/>
                  <a:gd name="connsiteX10" fmla="*/ 35269 w 2371788"/>
                  <a:gd name="connsiteY10" fmla="*/ 1060904 h 1103549"/>
                  <a:gd name="connsiteX11" fmla="*/ 24093 w 2371788"/>
                  <a:gd name="connsiteY11" fmla="*/ 1029500 h 1103549"/>
                  <a:gd name="connsiteX12" fmla="*/ 0 w 2371788"/>
                  <a:gd name="connsiteY12" fmla="*/ 856821 h 1103549"/>
                  <a:gd name="connsiteX13" fmla="*/ 724292 w 2371788"/>
                  <a:gd name="connsiteY13" fmla="*/ 67333 h 11035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371788" h="1103549">
                    <a:moveTo>
                      <a:pt x="724292" y="67333"/>
                    </a:moveTo>
                    <a:cubicBezTo>
                      <a:pt x="866170" y="23976"/>
                      <a:pt x="1022157" y="0"/>
                      <a:pt x="1185894" y="0"/>
                    </a:cubicBezTo>
                    <a:cubicBezTo>
                      <a:pt x="1840845" y="0"/>
                      <a:pt x="2371788" y="383612"/>
                      <a:pt x="2371788" y="856821"/>
                    </a:cubicBezTo>
                    <a:lnTo>
                      <a:pt x="2361749" y="952686"/>
                    </a:lnTo>
                    <a:lnTo>
                      <a:pt x="2359685" y="948611"/>
                    </a:lnTo>
                    <a:cubicBezTo>
                      <a:pt x="2179657" y="641086"/>
                      <a:pt x="1758198" y="425304"/>
                      <a:pt x="1266985" y="425304"/>
                    </a:cubicBezTo>
                    <a:cubicBezTo>
                      <a:pt x="1103248" y="425304"/>
                      <a:pt x="947260" y="449280"/>
                      <a:pt x="805383" y="492637"/>
                    </a:cubicBezTo>
                    <a:cubicBezTo>
                      <a:pt x="486156" y="590192"/>
                      <a:pt x="238355" y="785866"/>
                      <a:pt x="134406" y="1027332"/>
                    </a:cubicBezTo>
                    <a:lnTo>
                      <a:pt x="110095" y="1103549"/>
                    </a:lnTo>
                    <a:lnTo>
                      <a:pt x="104758" y="1101005"/>
                    </a:lnTo>
                    <a:lnTo>
                      <a:pt x="35269" y="1060904"/>
                    </a:lnTo>
                    <a:lnTo>
                      <a:pt x="24093" y="1029500"/>
                    </a:lnTo>
                    <a:cubicBezTo>
                      <a:pt x="8296" y="973723"/>
                      <a:pt x="0" y="915972"/>
                      <a:pt x="0" y="856821"/>
                    </a:cubicBezTo>
                    <a:cubicBezTo>
                      <a:pt x="0" y="501914"/>
                      <a:pt x="298656" y="197406"/>
                      <a:pt x="724292" y="67333"/>
                    </a:cubicBezTo>
                    <a:close/>
                  </a:path>
                </a:pathLst>
              </a:custGeom>
              <a:solidFill>
                <a:srgbClr val="00206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" name="楕円 8">
                <a:extLst>
                  <a:ext uri="{FF2B5EF4-FFF2-40B4-BE49-F238E27FC236}">
                    <a16:creationId xmlns:a16="http://schemas.microsoft.com/office/drawing/2014/main" id="{B882A057-E185-450F-9AE5-B1773D313F10}"/>
                  </a:ext>
                </a:extLst>
              </p:cNvPr>
              <p:cNvSpPr/>
              <p:nvPr/>
            </p:nvSpPr>
            <p:spPr>
              <a:xfrm rot="21227200">
                <a:off x="2244312" y="2607621"/>
                <a:ext cx="1523868" cy="1334512"/>
              </a:xfrm>
              <a:custGeom>
                <a:avLst/>
                <a:gdLst>
                  <a:gd name="connsiteX0" fmla="*/ 0 w 474912"/>
                  <a:gd name="connsiteY0" fmla="*/ 266538 h 533076"/>
                  <a:gd name="connsiteX1" fmla="*/ 237456 w 474912"/>
                  <a:gd name="connsiteY1" fmla="*/ 0 h 533076"/>
                  <a:gd name="connsiteX2" fmla="*/ 474912 w 474912"/>
                  <a:gd name="connsiteY2" fmla="*/ 266538 h 533076"/>
                  <a:gd name="connsiteX3" fmla="*/ 237456 w 474912"/>
                  <a:gd name="connsiteY3" fmla="*/ 533076 h 533076"/>
                  <a:gd name="connsiteX4" fmla="*/ 0 w 474912"/>
                  <a:gd name="connsiteY4" fmla="*/ 266538 h 533076"/>
                  <a:gd name="connsiteX0" fmla="*/ 0 w 1268662"/>
                  <a:gd name="connsiteY0" fmla="*/ 291234 h 915762"/>
                  <a:gd name="connsiteX1" fmla="*/ 237456 w 1268662"/>
                  <a:gd name="connsiteY1" fmla="*/ 24696 h 915762"/>
                  <a:gd name="connsiteX2" fmla="*/ 1268662 w 1268662"/>
                  <a:gd name="connsiteY2" fmla="*/ 881784 h 915762"/>
                  <a:gd name="connsiteX3" fmla="*/ 237456 w 1268662"/>
                  <a:gd name="connsiteY3" fmla="*/ 557772 h 915762"/>
                  <a:gd name="connsiteX4" fmla="*/ 0 w 1268662"/>
                  <a:gd name="connsiteY4" fmla="*/ 291234 h 9157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68662" h="915762">
                    <a:moveTo>
                      <a:pt x="0" y="291234"/>
                    </a:moveTo>
                    <a:cubicBezTo>
                      <a:pt x="0" y="144029"/>
                      <a:pt x="26012" y="-73729"/>
                      <a:pt x="237456" y="24696"/>
                    </a:cubicBezTo>
                    <a:cubicBezTo>
                      <a:pt x="448900" y="123121"/>
                      <a:pt x="1268662" y="734579"/>
                      <a:pt x="1268662" y="881784"/>
                    </a:cubicBezTo>
                    <a:cubicBezTo>
                      <a:pt x="1268662" y="1028989"/>
                      <a:pt x="448900" y="656197"/>
                      <a:pt x="237456" y="557772"/>
                    </a:cubicBezTo>
                    <a:cubicBezTo>
                      <a:pt x="26012" y="459347"/>
                      <a:pt x="0" y="438439"/>
                      <a:pt x="0" y="291234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" name="フリーフォーム: 図形 57">
                <a:extLst>
                  <a:ext uri="{FF2B5EF4-FFF2-40B4-BE49-F238E27FC236}">
                    <a16:creationId xmlns:a16="http://schemas.microsoft.com/office/drawing/2014/main" id="{229CDAC9-7C4F-4D59-92A5-67E741FD85C9}"/>
                  </a:ext>
                </a:extLst>
              </p:cNvPr>
              <p:cNvSpPr/>
              <p:nvPr/>
            </p:nvSpPr>
            <p:spPr>
              <a:xfrm rot="20479291">
                <a:off x="2286172" y="2518030"/>
                <a:ext cx="1165678" cy="882664"/>
              </a:xfrm>
              <a:custGeom>
                <a:avLst/>
                <a:gdLst>
                  <a:gd name="connsiteX0" fmla="*/ 103906 w 1456870"/>
                  <a:gd name="connsiteY0" fmla="*/ 402 h 833995"/>
                  <a:gd name="connsiteX1" fmla="*/ 142878 w 1456870"/>
                  <a:gd name="connsiteY1" fmla="*/ 6623 h 833995"/>
                  <a:gd name="connsiteX2" fmla="*/ 1451986 w 1456870"/>
                  <a:gd name="connsiteY2" fmla="*/ 754024 h 833995"/>
                  <a:gd name="connsiteX3" fmla="*/ 425132 w 1456870"/>
                  <a:gd name="connsiteY3" fmla="*/ 690903 h 833995"/>
                  <a:gd name="connsiteX4" fmla="*/ 87056 w 1456870"/>
                  <a:gd name="connsiteY4" fmla="*/ 430001 h 833995"/>
                  <a:gd name="connsiteX5" fmla="*/ 103906 w 1456870"/>
                  <a:gd name="connsiteY5" fmla="*/ 402 h 8339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56870" h="833995">
                    <a:moveTo>
                      <a:pt x="103906" y="402"/>
                    </a:moveTo>
                    <a:cubicBezTo>
                      <a:pt x="115697" y="1210"/>
                      <a:pt x="128660" y="3248"/>
                      <a:pt x="142878" y="6623"/>
                    </a:cubicBezTo>
                    <a:cubicBezTo>
                      <a:pt x="370367" y="60627"/>
                      <a:pt x="1374044" y="565065"/>
                      <a:pt x="1451986" y="754024"/>
                    </a:cubicBezTo>
                    <a:cubicBezTo>
                      <a:pt x="1529928" y="942983"/>
                      <a:pt x="652620" y="744907"/>
                      <a:pt x="425132" y="690903"/>
                    </a:cubicBezTo>
                    <a:cubicBezTo>
                      <a:pt x="197643" y="636899"/>
                      <a:pt x="164998" y="618960"/>
                      <a:pt x="87056" y="430001"/>
                    </a:cubicBezTo>
                    <a:cubicBezTo>
                      <a:pt x="13985" y="252852"/>
                      <a:pt x="-72956" y="-11717"/>
                      <a:pt x="103906" y="402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" name="フリーフォーム: 図形 58">
                <a:extLst>
                  <a:ext uri="{FF2B5EF4-FFF2-40B4-BE49-F238E27FC236}">
                    <a16:creationId xmlns:a16="http://schemas.microsoft.com/office/drawing/2014/main" id="{64A3FD9C-EACE-4C76-9535-6E7F1641AB1B}"/>
                  </a:ext>
                </a:extLst>
              </p:cNvPr>
              <p:cNvSpPr/>
              <p:nvPr/>
            </p:nvSpPr>
            <p:spPr>
              <a:xfrm rot="21183825">
                <a:off x="565720" y="2739939"/>
                <a:ext cx="2570825" cy="1162024"/>
              </a:xfrm>
              <a:custGeom>
                <a:avLst/>
                <a:gdLst>
                  <a:gd name="connsiteX0" fmla="*/ 2204 w 2570825"/>
                  <a:gd name="connsiteY0" fmla="*/ 0 h 1162024"/>
                  <a:gd name="connsiteX1" fmla="*/ 51680 w 2570825"/>
                  <a:gd name="connsiteY1" fmla="*/ 63157 h 1162024"/>
                  <a:gd name="connsiteX2" fmla="*/ 730552 w 2570825"/>
                  <a:gd name="connsiteY2" fmla="*/ 588339 h 1162024"/>
                  <a:gd name="connsiteX3" fmla="*/ 851790 w 2570825"/>
                  <a:gd name="connsiteY3" fmla="*/ 648821 h 1162024"/>
                  <a:gd name="connsiteX4" fmla="*/ 912870 w 2570825"/>
                  <a:gd name="connsiteY4" fmla="*/ 624835 h 1162024"/>
                  <a:gd name="connsiteX5" fmla="*/ 1599617 w 2570825"/>
                  <a:gd name="connsiteY5" fmla="*/ 532668 h 1162024"/>
                  <a:gd name="connsiteX6" fmla="*/ 2570825 w 2570825"/>
                  <a:gd name="connsiteY6" fmla="*/ 847346 h 1162024"/>
                  <a:gd name="connsiteX7" fmla="*/ 1599617 w 2570825"/>
                  <a:gd name="connsiteY7" fmla="*/ 1162024 h 1162024"/>
                  <a:gd name="connsiteX8" fmla="*/ 1403885 w 2570825"/>
                  <a:gd name="connsiteY8" fmla="*/ 1155631 h 1162024"/>
                  <a:gd name="connsiteX9" fmla="*/ 1337745 w 2570825"/>
                  <a:gd name="connsiteY9" fmla="*/ 1148979 h 1162024"/>
                  <a:gd name="connsiteX10" fmla="*/ 1334152 w 2570825"/>
                  <a:gd name="connsiteY10" fmla="*/ 1149018 h 1162024"/>
                  <a:gd name="connsiteX11" fmla="*/ 1259208 w 2570825"/>
                  <a:gd name="connsiteY11" fmla="*/ 1141080 h 1162024"/>
                  <a:gd name="connsiteX12" fmla="*/ 1221579 w 2570825"/>
                  <a:gd name="connsiteY12" fmla="*/ 1137295 h 1162024"/>
                  <a:gd name="connsiteX13" fmla="*/ 1218708 w 2570825"/>
                  <a:gd name="connsiteY13" fmla="*/ 1136790 h 1162024"/>
                  <a:gd name="connsiteX14" fmla="*/ 1167184 w 2570825"/>
                  <a:gd name="connsiteY14" fmla="*/ 1131333 h 1162024"/>
                  <a:gd name="connsiteX15" fmla="*/ 1087987 w 2570825"/>
                  <a:gd name="connsiteY15" fmla="*/ 1113801 h 1162024"/>
                  <a:gd name="connsiteX16" fmla="*/ 1056606 w 2570825"/>
                  <a:gd name="connsiteY16" fmla="*/ 1108282 h 1162024"/>
                  <a:gd name="connsiteX17" fmla="*/ 1025530 w 2570825"/>
                  <a:gd name="connsiteY17" fmla="*/ 1099974 h 1162024"/>
                  <a:gd name="connsiteX18" fmla="*/ 996890 w 2570825"/>
                  <a:gd name="connsiteY18" fmla="*/ 1093634 h 1162024"/>
                  <a:gd name="connsiteX19" fmla="*/ 978918 w 2570825"/>
                  <a:gd name="connsiteY19" fmla="*/ 1087514 h 1162024"/>
                  <a:gd name="connsiteX20" fmla="*/ 912870 w 2570825"/>
                  <a:gd name="connsiteY20" fmla="*/ 1069857 h 1162024"/>
                  <a:gd name="connsiteX21" fmla="*/ 794276 w 2570825"/>
                  <a:gd name="connsiteY21" fmla="*/ 1023285 h 1162024"/>
                  <a:gd name="connsiteX22" fmla="*/ 771476 w 2570825"/>
                  <a:gd name="connsiteY22" fmla="*/ 1009675 h 1162024"/>
                  <a:gd name="connsiteX23" fmla="*/ 648844 w 2570825"/>
                  <a:gd name="connsiteY23" fmla="*/ 951643 h 1162024"/>
                  <a:gd name="connsiteX24" fmla="*/ 0 w 2570825"/>
                  <a:gd name="connsiteY24" fmla="*/ 53780 h 11620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2570825" h="1162024">
                    <a:moveTo>
                      <a:pt x="2204" y="0"/>
                    </a:moveTo>
                    <a:lnTo>
                      <a:pt x="51680" y="63157"/>
                    </a:lnTo>
                    <a:cubicBezTo>
                      <a:pt x="213906" y="253858"/>
                      <a:pt x="447406" y="437393"/>
                      <a:pt x="730552" y="588339"/>
                    </a:cubicBezTo>
                    <a:lnTo>
                      <a:pt x="851790" y="648821"/>
                    </a:lnTo>
                    <a:lnTo>
                      <a:pt x="912870" y="624835"/>
                    </a:lnTo>
                    <a:cubicBezTo>
                      <a:pt x="1088624" y="567889"/>
                      <a:pt x="1331426" y="532668"/>
                      <a:pt x="1599617" y="532668"/>
                    </a:cubicBezTo>
                    <a:cubicBezTo>
                      <a:pt x="2136000" y="532668"/>
                      <a:pt x="2570825" y="673554"/>
                      <a:pt x="2570825" y="847346"/>
                    </a:cubicBezTo>
                    <a:cubicBezTo>
                      <a:pt x="2570825" y="1021138"/>
                      <a:pt x="2136000" y="1162024"/>
                      <a:pt x="1599617" y="1162024"/>
                    </a:cubicBezTo>
                    <a:cubicBezTo>
                      <a:pt x="1532569" y="1162024"/>
                      <a:pt x="1467108" y="1159823"/>
                      <a:pt x="1403885" y="1155631"/>
                    </a:cubicBezTo>
                    <a:lnTo>
                      <a:pt x="1337745" y="1148979"/>
                    </a:lnTo>
                    <a:lnTo>
                      <a:pt x="1334152" y="1149018"/>
                    </a:lnTo>
                    <a:lnTo>
                      <a:pt x="1259208" y="1141080"/>
                    </a:lnTo>
                    <a:lnTo>
                      <a:pt x="1221579" y="1137295"/>
                    </a:lnTo>
                    <a:lnTo>
                      <a:pt x="1218708" y="1136790"/>
                    </a:lnTo>
                    <a:lnTo>
                      <a:pt x="1167184" y="1131333"/>
                    </a:lnTo>
                    <a:lnTo>
                      <a:pt x="1087987" y="1113801"/>
                    </a:lnTo>
                    <a:lnTo>
                      <a:pt x="1056606" y="1108282"/>
                    </a:lnTo>
                    <a:lnTo>
                      <a:pt x="1025530" y="1099974"/>
                    </a:lnTo>
                    <a:lnTo>
                      <a:pt x="996890" y="1093634"/>
                    </a:lnTo>
                    <a:lnTo>
                      <a:pt x="978918" y="1087514"/>
                    </a:lnTo>
                    <a:lnTo>
                      <a:pt x="912870" y="1069857"/>
                    </a:lnTo>
                    <a:cubicBezTo>
                      <a:pt x="868931" y="1055621"/>
                      <a:pt x="829183" y="1040026"/>
                      <a:pt x="794276" y="1023285"/>
                    </a:cubicBezTo>
                    <a:lnTo>
                      <a:pt x="771476" y="1009675"/>
                    </a:lnTo>
                    <a:lnTo>
                      <a:pt x="648844" y="951643"/>
                    </a:lnTo>
                    <a:cubicBezTo>
                      <a:pt x="256195" y="736114"/>
                      <a:pt x="7857" y="385951"/>
                      <a:pt x="0" y="53780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" name="四角形: 角を丸くする 6">
                <a:extLst>
                  <a:ext uri="{FF2B5EF4-FFF2-40B4-BE49-F238E27FC236}">
                    <a16:creationId xmlns:a16="http://schemas.microsoft.com/office/drawing/2014/main" id="{817E1CCC-C2F7-4E86-80B7-15C695074574}"/>
                  </a:ext>
                </a:extLst>
              </p:cNvPr>
              <p:cNvSpPr/>
              <p:nvPr/>
            </p:nvSpPr>
            <p:spPr>
              <a:xfrm rot="1800000">
                <a:off x="1948572" y="2149236"/>
                <a:ext cx="940390" cy="1179422"/>
              </a:xfrm>
              <a:custGeom>
                <a:avLst/>
                <a:gdLst>
                  <a:gd name="connsiteX0" fmla="*/ 0 w 999433"/>
                  <a:gd name="connsiteY0" fmla="*/ 277642 h 1181100"/>
                  <a:gd name="connsiteX1" fmla="*/ 277642 w 999433"/>
                  <a:gd name="connsiteY1" fmla="*/ 0 h 1181100"/>
                  <a:gd name="connsiteX2" fmla="*/ 721791 w 999433"/>
                  <a:gd name="connsiteY2" fmla="*/ 0 h 1181100"/>
                  <a:gd name="connsiteX3" fmla="*/ 999433 w 999433"/>
                  <a:gd name="connsiteY3" fmla="*/ 277642 h 1181100"/>
                  <a:gd name="connsiteX4" fmla="*/ 999433 w 999433"/>
                  <a:gd name="connsiteY4" fmla="*/ 903458 h 1181100"/>
                  <a:gd name="connsiteX5" fmla="*/ 721791 w 999433"/>
                  <a:gd name="connsiteY5" fmla="*/ 1181100 h 1181100"/>
                  <a:gd name="connsiteX6" fmla="*/ 277642 w 999433"/>
                  <a:gd name="connsiteY6" fmla="*/ 1181100 h 1181100"/>
                  <a:gd name="connsiteX7" fmla="*/ 0 w 999433"/>
                  <a:gd name="connsiteY7" fmla="*/ 903458 h 1181100"/>
                  <a:gd name="connsiteX8" fmla="*/ 0 w 999433"/>
                  <a:gd name="connsiteY8" fmla="*/ 277642 h 1181100"/>
                  <a:gd name="connsiteX0" fmla="*/ 244063 w 1243496"/>
                  <a:gd name="connsiteY0" fmla="*/ 277642 h 1199570"/>
                  <a:gd name="connsiteX1" fmla="*/ 521705 w 1243496"/>
                  <a:gd name="connsiteY1" fmla="*/ 0 h 1199570"/>
                  <a:gd name="connsiteX2" fmla="*/ 965854 w 1243496"/>
                  <a:gd name="connsiteY2" fmla="*/ 0 h 1199570"/>
                  <a:gd name="connsiteX3" fmla="*/ 1243496 w 1243496"/>
                  <a:gd name="connsiteY3" fmla="*/ 277642 h 1199570"/>
                  <a:gd name="connsiteX4" fmla="*/ 1243496 w 1243496"/>
                  <a:gd name="connsiteY4" fmla="*/ 903458 h 1199570"/>
                  <a:gd name="connsiteX5" fmla="*/ 965854 w 1243496"/>
                  <a:gd name="connsiteY5" fmla="*/ 1181100 h 1199570"/>
                  <a:gd name="connsiteX6" fmla="*/ 521705 w 1243496"/>
                  <a:gd name="connsiteY6" fmla="*/ 1181100 h 1199570"/>
                  <a:gd name="connsiteX7" fmla="*/ 0 w 1243496"/>
                  <a:gd name="connsiteY7" fmla="*/ 1103028 h 1199570"/>
                  <a:gd name="connsiteX8" fmla="*/ 244063 w 1243496"/>
                  <a:gd name="connsiteY8" fmla="*/ 277642 h 11995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43496" h="1199570">
                    <a:moveTo>
                      <a:pt x="244063" y="277642"/>
                    </a:moveTo>
                    <a:cubicBezTo>
                      <a:pt x="244063" y="124305"/>
                      <a:pt x="368368" y="0"/>
                      <a:pt x="521705" y="0"/>
                    </a:cubicBezTo>
                    <a:lnTo>
                      <a:pt x="965854" y="0"/>
                    </a:lnTo>
                    <a:cubicBezTo>
                      <a:pt x="1119191" y="0"/>
                      <a:pt x="1243496" y="124305"/>
                      <a:pt x="1243496" y="277642"/>
                    </a:cubicBezTo>
                    <a:lnTo>
                      <a:pt x="1243496" y="903458"/>
                    </a:lnTo>
                    <a:cubicBezTo>
                      <a:pt x="1243496" y="1056795"/>
                      <a:pt x="1119191" y="1181100"/>
                      <a:pt x="965854" y="1181100"/>
                    </a:cubicBezTo>
                    <a:lnTo>
                      <a:pt x="521705" y="1181100"/>
                    </a:lnTo>
                    <a:cubicBezTo>
                      <a:pt x="368368" y="1181100"/>
                      <a:pt x="0" y="1256365"/>
                      <a:pt x="0" y="1103028"/>
                    </a:cubicBezTo>
                    <a:cubicBezTo>
                      <a:pt x="0" y="894423"/>
                      <a:pt x="244063" y="486247"/>
                      <a:pt x="244063" y="277642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" name="フリーフォーム: 図形 60">
                <a:extLst>
                  <a:ext uri="{FF2B5EF4-FFF2-40B4-BE49-F238E27FC236}">
                    <a16:creationId xmlns:a16="http://schemas.microsoft.com/office/drawing/2014/main" id="{779AFFAA-5F91-4900-A906-0F5B8DBE88FC}"/>
                  </a:ext>
                </a:extLst>
              </p:cNvPr>
              <p:cNvSpPr/>
              <p:nvPr/>
            </p:nvSpPr>
            <p:spPr>
              <a:xfrm rot="19146348">
                <a:off x="541895" y="909063"/>
                <a:ext cx="1474865" cy="1825754"/>
              </a:xfrm>
              <a:custGeom>
                <a:avLst/>
                <a:gdLst>
                  <a:gd name="connsiteX0" fmla="*/ 1084067 w 1474865"/>
                  <a:gd name="connsiteY0" fmla="*/ 185143 h 1825754"/>
                  <a:gd name="connsiteX1" fmla="*/ 1309274 w 1474865"/>
                  <a:gd name="connsiteY1" fmla="*/ 527045 h 1825754"/>
                  <a:gd name="connsiteX2" fmla="*/ 1340059 w 1474865"/>
                  <a:gd name="connsiteY2" fmla="*/ 793601 h 1825754"/>
                  <a:gd name="connsiteX3" fmla="*/ 1318723 w 1474865"/>
                  <a:gd name="connsiteY3" fmla="*/ 906760 h 1825754"/>
                  <a:gd name="connsiteX4" fmla="*/ 1319835 w 1474865"/>
                  <a:gd name="connsiteY4" fmla="*/ 906634 h 1825754"/>
                  <a:gd name="connsiteX5" fmla="*/ 1257474 w 1474865"/>
                  <a:gd name="connsiteY5" fmla="*/ 1132872 h 1825754"/>
                  <a:gd name="connsiteX6" fmla="*/ 1236876 w 1474865"/>
                  <a:gd name="connsiteY6" fmla="*/ 1364073 h 1825754"/>
                  <a:gd name="connsiteX7" fmla="*/ 1265006 w 1474865"/>
                  <a:gd name="connsiteY7" fmla="*/ 1413368 h 1825754"/>
                  <a:gd name="connsiteX8" fmla="*/ 1460154 w 1474865"/>
                  <a:gd name="connsiteY8" fmla="*/ 1622802 h 1825754"/>
                  <a:gd name="connsiteX9" fmla="*/ 1385395 w 1474865"/>
                  <a:gd name="connsiteY9" fmla="*/ 1649095 h 1825754"/>
                  <a:gd name="connsiteX10" fmla="*/ 1474865 w 1474865"/>
                  <a:gd name="connsiteY10" fmla="*/ 1732497 h 1825754"/>
                  <a:gd name="connsiteX11" fmla="*/ 1330777 w 1474865"/>
                  <a:gd name="connsiteY11" fmla="*/ 1762262 h 1825754"/>
                  <a:gd name="connsiteX12" fmla="*/ 1296382 w 1474865"/>
                  <a:gd name="connsiteY12" fmla="*/ 1753680 h 1825754"/>
                  <a:gd name="connsiteX13" fmla="*/ 1319835 w 1474865"/>
                  <a:gd name="connsiteY13" fmla="*/ 1825753 h 1825754"/>
                  <a:gd name="connsiteX14" fmla="*/ 1319835 w 1474865"/>
                  <a:gd name="connsiteY14" fmla="*/ 1825754 h 1825754"/>
                  <a:gd name="connsiteX15" fmla="*/ 1160198 w 1474865"/>
                  <a:gd name="connsiteY15" fmla="*/ 1789640 h 1825754"/>
                  <a:gd name="connsiteX16" fmla="*/ 1094497 w 1474865"/>
                  <a:gd name="connsiteY16" fmla="*/ 1749680 h 1825754"/>
                  <a:gd name="connsiteX17" fmla="*/ 1112415 w 1474865"/>
                  <a:gd name="connsiteY17" fmla="*/ 1792699 h 1825754"/>
                  <a:gd name="connsiteX18" fmla="*/ 984791 w 1474865"/>
                  <a:gd name="connsiteY18" fmla="*/ 1764510 h 1825754"/>
                  <a:gd name="connsiteX19" fmla="*/ 948160 w 1474865"/>
                  <a:gd name="connsiteY19" fmla="*/ 1736077 h 1825754"/>
                  <a:gd name="connsiteX20" fmla="*/ 951959 w 1474865"/>
                  <a:gd name="connsiteY20" fmla="*/ 1754070 h 1825754"/>
                  <a:gd name="connsiteX21" fmla="*/ 741993 w 1474865"/>
                  <a:gd name="connsiteY21" fmla="*/ 1465812 h 1825754"/>
                  <a:gd name="connsiteX22" fmla="*/ 761852 w 1474865"/>
                  <a:gd name="connsiteY22" fmla="*/ 1356188 h 1825754"/>
                  <a:gd name="connsiteX23" fmla="*/ 770743 w 1474865"/>
                  <a:gd name="connsiteY23" fmla="*/ 1340035 h 1825754"/>
                  <a:gd name="connsiteX24" fmla="*/ 746329 w 1474865"/>
                  <a:gd name="connsiteY24" fmla="*/ 1342938 h 1825754"/>
                  <a:gd name="connsiteX25" fmla="*/ 33199 w 1474865"/>
                  <a:gd name="connsiteY25" fmla="*/ 815968 h 1825754"/>
                  <a:gd name="connsiteX26" fmla="*/ 463333 w 1474865"/>
                  <a:gd name="connsiteY26" fmla="*/ 15869 h 1825754"/>
                  <a:gd name="connsiteX27" fmla="*/ 1084067 w 1474865"/>
                  <a:gd name="connsiteY27" fmla="*/ 185143 h 18257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1474865" h="1825754">
                    <a:moveTo>
                      <a:pt x="1084067" y="185143"/>
                    </a:moveTo>
                    <a:cubicBezTo>
                      <a:pt x="1186044" y="274207"/>
                      <a:pt x="1266216" y="391258"/>
                      <a:pt x="1309274" y="527045"/>
                    </a:cubicBezTo>
                    <a:cubicBezTo>
                      <a:pt x="1337980" y="617570"/>
                      <a:pt x="1347473" y="707851"/>
                      <a:pt x="1340059" y="793601"/>
                    </a:cubicBezTo>
                    <a:lnTo>
                      <a:pt x="1318723" y="906760"/>
                    </a:lnTo>
                    <a:lnTo>
                      <a:pt x="1319835" y="906634"/>
                    </a:lnTo>
                    <a:cubicBezTo>
                      <a:pt x="1292119" y="980079"/>
                      <a:pt x="1271332" y="1055885"/>
                      <a:pt x="1257474" y="1132872"/>
                    </a:cubicBezTo>
                    <a:lnTo>
                      <a:pt x="1236876" y="1364073"/>
                    </a:lnTo>
                    <a:lnTo>
                      <a:pt x="1265006" y="1413368"/>
                    </a:lnTo>
                    <a:cubicBezTo>
                      <a:pt x="1318962" y="1493043"/>
                      <a:pt x="1385103" y="1564467"/>
                      <a:pt x="1460154" y="1622802"/>
                    </a:cubicBezTo>
                    <a:lnTo>
                      <a:pt x="1385395" y="1649095"/>
                    </a:lnTo>
                    <a:lnTo>
                      <a:pt x="1474865" y="1732497"/>
                    </a:lnTo>
                    <a:cubicBezTo>
                      <a:pt x="1433154" y="1760744"/>
                      <a:pt x="1382797" y="1769846"/>
                      <a:pt x="1330777" y="1762262"/>
                    </a:cubicBezTo>
                    <a:lnTo>
                      <a:pt x="1296382" y="1753680"/>
                    </a:lnTo>
                    <a:lnTo>
                      <a:pt x="1319835" y="1825753"/>
                    </a:lnTo>
                    <a:lnTo>
                      <a:pt x="1319835" y="1825754"/>
                    </a:lnTo>
                    <a:cubicBezTo>
                      <a:pt x="1263209" y="1825754"/>
                      <a:pt x="1209264" y="1812894"/>
                      <a:pt x="1160198" y="1789640"/>
                    </a:cubicBezTo>
                    <a:lnTo>
                      <a:pt x="1094497" y="1749680"/>
                    </a:lnTo>
                    <a:lnTo>
                      <a:pt x="1112415" y="1792699"/>
                    </a:lnTo>
                    <a:cubicBezTo>
                      <a:pt x="1068011" y="1799918"/>
                      <a:pt x="1023903" y="1789048"/>
                      <a:pt x="984791" y="1764510"/>
                    </a:cubicBezTo>
                    <a:lnTo>
                      <a:pt x="948160" y="1736077"/>
                    </a:lnTo>
                    <a:lnTo>
                      <a:pt x="951959" y="1754070"/>
                    </a:lnTo>
                    <a:cubicBezTo>
                      <a:pt x="832034" y="1751025"/>
                      <a:pt x="738029" y="1621968"/>
                      <a:pt x="741993" y="1465812"/>
                    </a:cubicBezTo>
                    <a:cubicBezTo>
                      <a:pt x="742985" y="1426773"/>
                      <a:pt x="750005" y="1389736"/>
                      <a:pt x="761852" y="1356188"/>
                    </a:cubicBezTo>
                    <a:lnTo>
                      <a:pt x="770743" y="1340035"/>
                    </a:lnTo>
                    <a:lnTo>
                      <a:pt x="746329" y="1342938"/>
                    </a:lnTo>
                    <a:cubicBezTo>
                      <a:pt x="436200" y="1347631"/>
                      <a:pt x="133668" y="1132805"/>
                      <a:pt x="33199" y="815968"/>
                    </a:cubicBezTo>
                    <a:cubicBezTo>
                      <a:pt x="-81623" y="453870"/>
                      <a:pt x="110955" y="95653"/>
                      <a:pt x="463333" y="15869"/>
                    </a:cubicBezTo>
                    <a:cubicBezTo>
                      <a:pt x="683570" y="-33996"/>
                      <a:pt x="914104" y="36703"/>
                      <a:pt x="1084067" y="185143"/>
                    </a:cubicBezTo>
                    <a:close/>
                  </a:path>
                </a:pathLst>
              </a:custGeom>
              <a:gradFill>
                <a:gsLst>
                  <a:gs pos="31000">
                    <a:srgbClr val="002060"/>
                  </a:gs>
                  <a:gs pos="69000">
                    <a:schemeClr val="accent2">
                      <a:lumMod val="75000"/>
                    </a:schemeClr>
                  </a:gs>
                </a:gsLst>
                <a:lin ang="4800000" scaled="0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" name="月 61">
                <a:extLst>
                  <a:ext uri="{FF2B5EF4-FFF2-40B4-BE49-F238E27FC236}">
                    <a16:creationId xmlns:a16="http://schemas.microsoft.com/office/drawing/2014/main" id="{B6F1729F-8208-423E-9AE4-CC00BB07C304}"/>
                  </a:ext>
                </a:extLst>
              </p:cNvPr>
              <p:cNvSpPr/>
              <p:nvPr/>
            </p:nvSpPr>
            <p:spPr>
              <a:xfrm rot="5400000">
                <a:off x="2746487" y="2617066"/>
                <a:ext cx="77873" cy="698500"/>
              </a:xfrm>
              <a:prstGeom prst="moon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" name="月 62">
                <a:extLst>
                  <a:ext uri="{FF2B5EF4-FFF2-40B4-BE49-F238E27FC236}">
                    <a16:creationId xmlns:a16="http://schemas.microsoft.com/office/drawing/2014/main" id="{FDDFA14F-DF3E-4226-BDCC-4BFDC9F945A7}"/>
                  </a:ext>
                </a:extLst>
              </p:cNvPr>
              <p:cNvSpPr/>
              <p:nvPr/>
            </p:nvSpPr>
            <p:spPr>
              <a:xfrm rot="5400000">
                <a:off x="2879837" y="2725017"/>
                <a:ext cx="77873" cy="698500"/>
              </a:xfrm>
              <a:prstGeom prst="moon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" name="月 63">
                <a:extLst>
                  <a:ext uri="{FF2B5EF4-FFF2-40B4-BE49-F238E27FC236}">
                    <a16:creationId xmlns:a16="http://schemas.microsoft.com/office/drawing/2014/main" id="{6FEE4D91-6D94-4BF6-9131-DA777FFE8AE3}"/>
                  </a:ext>
                </a:extLst>
              </p:cNvPr>
              <p:cNvSpPr/>
              <p:nvPr/>
            </p:nvSpPr>
            <p:spPr>
              <a:xfrm rot="5400000">
                <a:off x="2809987" y="2813918"/>
                <a:ext cx="77873" cy="698500"/>
              </a:xfrm>
              <a:prstGeom prst="moon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" name="四角形: 角を丸くする 6">
                <a:extLst>
                  <a:ext uri="{FF2B5EF4-FFF2-40B4-BE49-F238E27FC236}">
                    <a16:creationId xmlns:a16="http://schemas.microsoft.com/office/drawing/2014/main" id="{3530780B-BC78-42AE-A0F9-885025FBFD01}"/>
                  </a:ext>
                </a:extLst>
              </p:cNvPr>
              <p:cNvSpPr/>
              <p:nvPr/>
            </p:nvSpPr>
            <p:spPr>
              <a:xfrm rot="1800000">
                <a:off x="1948572" y="2149236"/>
                <a:ext cx="940390" cy="1179422"/>
              </a:xfrm>
              <a:custGeom>
                <a:avLst/>
                <a:gdLst>
                  <a:gd name="connsiteX0" fmla="*/ 0 w 999433"/>
                  <a:gd name="connsiteY0" fmla="*/ 277642 h 1181100"/>
                  <a:gd name="connsiteX1" fmla="*/ 277642 w 999433"/>
                  <a:gd name="connsiteY1" fmla="*/ 0 h 1181100"/>
                  <a:gd name="connsiteX2" fmla="*/ 721791 w 999433"/>
                  <a:gd name="connsiteY2" fmla="*/ 0 h 1181100"/>
                  <a:gd name="connsiteX3" fmla="*/ 999433 w 999433"/>
                  <a:gd name="connsiteY3" fmla="*/ 277642 h 1181100"/>
                  <a:gd name="connsiteX4" fmla="*/ 999433 w 999433"/>
                  <a:gd name="connsiteY4" fmla="*/ 903458 h 1181100"/>
                  <a:gd name="connsiteX5" fmla="*/ 721791 w 999433"/>
                  <a:gd name="connsiteY5" fmla="*/ 1181100 h 1181100"/>
                  <a:gd name="connsiteX6" fmla="*/ 277642 w 999433"/>
                  <a:gd name="connsiteY6" fmla="*/ 1181100 h 1181100"/>
                  <a:gd name="connsiteX7" fmla="*/ 0 w 999433"/>
                  <a:gd name="connsiteY7" fmla="*/ 903458 h 1181100"/>
                  <a:gd name="connsiteX8" fmla="*/ 0 w 999433"/>
                  <a:gd name="connsiteY8" fmla="*/ 277642 h 1181100"/>
                  <a:gd name="connsiteX0" fmla="*/ 244063 w 1243496"/>
                  <a:gd name="connsiteY0" fmla="*/ 277642 h 1199570"/>
                  <a:gd name="connsiteX1" fmla="*/ 521705 w 1243496"/>
                  <a:gd name="connsiteY1" fmla="*/ 0 h 1199570"/>
                  <a:gd name="connsiteX2" fmla="*/ 965854 w 1243496"/>
                  <a:gd name="connsiteY2" fmla="*/ 0 h 1199570"/>
                  <a:gd name="connsiteX3" fmla="*/ 1243496 w 1243496"/>
                  <a:gd name="connsiteY3" fmla="*/ 277642 h 1199570"/>
                  <a:gd name="connsiteX4" fmla="*/ 1243496 w 1243496"/>
                  <a:gd name="connsiteY4" fmla="*/ 903458 h 1199570"/>
                  <a:gd name="connsiteX5" fmla="*/ 965854 w 1243496"/>
                  <a:gd name="connsiteY5" fmla="*/ 1181100 h 1199570"/>
                  <a:gd name="connsiteX6" fmla="*/ 521705 w 1243496"/>
                  <a:gd name="connsiteY6" fmla="*/ 1181100 h 1199570"/>
                  <a:gd name="connsiteX7" fmla="*/ 0 w 1243496"/>
                  <a:gd name="connsiteY7" fmla="*/ 1103028 h 1199570"/>
                  <a:gd name="connsiteX8" fmla="*/ 244063 w 1243496"/>
                  <a:gd name="connsiteY8" fmla="*/ 277642 h 11995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43496" h="1199570">
                    <a:moveTo>
                      <a:pt x="244063" y="277642"/>
                    </a:moveTo>
                    <a:cubicBezTo>
                      <a:pt x="244063" y="124305"/>
                      <a:pt x="368368" y="0"/>
                      <a:pt x="521705" y="0"/>
                    </a:cubicBezTo>
                    <a:lnTo>
                      <a:pt x="965854" y="0"/>
                    </a:lnTo>
                    <a:cubicBezTo>
                      <a:pt x="1119191" y="0"/>
                      <a:pt x="1243496" y="124305"/>
                      <a:pt x="1243496" y="277642"/>
                    </a:cubicBezTo>
                    <a:lnTo>
                      <a:pt x="1243496" y="903458"/>
                    </a:lnTo>
                    <a:cubicBezTo>
                      <a:pt x="1243496" y="1056795"/>
                      <a:pt x="1119191" y="1181100"/>
                      <a:pt x="965854" y="1181100"/>
                    </a:cubicBezTo>
                    <a:lnTo>
                      <a:pt x="521705" y="1181100"/>
                    </a:lnTo>
                    <a:cubicBezTo>
                      <a:pt x="368368" y="1181100"/>
                      <a:pt x="0" y="1256365"/>
                      <a:pt x="0" y="1103028"/>
                    </a:cubicBezTo>
                    <a:cubicBezTo>
                      <a:pt x="0" y="894423"/>
                      <a:pt x="244063" y="486247"/>
                      <a:pt x="244063" y="277642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" name="フリーフォーム: 図形 65">
                <a:extLst>
                  <a:ext uri="{FF2B5EF4-FFF2-40B4-BE49-F238E27FC236}">
                    <a16:creationId xmlns:a16="http://schemas.microsoft.com/office/drawing/2014/main" id="{C2B0C704-4F5A-450C-9617-99A499014EBC}"/>
                  </a:ext>
                </a:extLst>
              </p:cNvPr>
              <p:cNvSpPr/>
              <p:nvPr/>
            </p:nvSpPr>
            <p:spPr>
              <a:xfrm rot="900000">
                <a:off x="585650" y="2580181"/>
                <a:ext cx="2251654" cy="926659"/>
              </a:xfrm>
              <a:custGeom>
                <a:avLst/>
                <a:gdLst>
                  <a:gd name="connsiteX0" fmla="*/ 695288 w 2251654"/>
                  <a:gd name="connsiteY0" fmla="*/ 67333 h 926659"/>
                  <a:gd name="connsiteX1" fmla="*/ 1156890 w 2251654"/>
                  <a:gd name="connsiteY1" fmla="*/ 0 h 926659"/>
                  <a:gd name="connsiteX2" fmla="*/ 2249590 w 2251654"/>
                  <a:gd name="connsiteY2" fmla="*/ 523307 h 926659"/>
                  <a:gd name="connsiteX3" fmla="*/ 2251654 w 2251654"/>
                  <a:gd name="connsiteY3" fmla="*/ 527382 h 926659"/>
                  <a:gd name="connsiteX4" fmla="*/ 2248029 w 2251654"/>
                  <a:gd name="connsiteY4" fmla="*/ 562002 h 926659"/>
                  <a:gd name="connsiteX5" fmla="*/ 2208378 w 2251654"/>
                  <a:gd name="connsiteY5" fmla="*/ 686310 h 926659"/>
                  <a:gd name="connsiteX6" fmla="*/ 2184941 w 2251654"/>
                  <a:gd name="connsiteY6" fmla="*/ 732574 h 926659"/>
                  <a:gd name="connsiteX7" fmla="*/ 2063187 w 2251654"/>
                  <a:gd name="connsiteY7" fmla="*/ 780326 h 926659"/>
                  <a:gd name="connsiteX8" fmla="*/ 1149811 w 2251654"/>
                  <a:gd name="connsiteY8" fmla="*/ 926659 h 926659"/>
                  <a:gd name="connsiteX9" fmla="*/ 110672 w 2251654"/>
                  <a:gd name="connsiteY9" fmla="*/ 731002 h 926659"/>
                  <a:gd name="connsiteX10" fmla="*/ 0 w 2251654"/>
                  <a:gd name="connsiteY10" fmla="*/ 678245 h 926659"/>
                  <a:gd name="connsiteX11" fmla="*/ 24311 w 2251654"/>
                  <a:gd name="connsiteY11" fmla="*/ 602028 h 926659"/>
                  <a:gd name="connsiteX12" fmla="*/ 695288 w 2251654"/>
                  <a:gd name="connsiteY12" fmla="*/ 67333 h 9266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251654" h="926659">
                    <a:moveTo>
                      <a:pt x="695288" y="67333"/>
                    </a:moveTo>
                    <a:cubicBezTo>
                      <a:pt x="837165" y="23976"/>
                      <a:pt x="993153" y="0"/>
                      <a:pt x="1156890" y="0"/>
                    </a:cubicBezTo>
                    <a:cubicBezTo>
                      <a:pt x="1648103" y="0"/>
                      <a:pt x="2069562" y="215782"/>
                      <a:pt x="2249590" y="523307"/>
                    </a:cubicBezTo>
                    <a:lnTo>
                      <a:pt x="2251654" y="527382"/>
                    </a:lnTo>
                    <a:lnTo>
                      <a:pt x="2248029" y="562002"/>
                    </a:lnTo>
                    <a:cubicBezTo>
                      <a:pt x="2239031" y="604548"/>
                      <a:pt x="2225703" y="646065"/>
                      <a:pt x="2208378" y="686310"/>
                    </a:cubicBezTo>
                    <a:lnTo>
                      <a:pt x="2184941" y="732574"/>
                    </a:lnTo>
                    <a:lnTo>
                      <a:pt x="2063187" y="780326"/>
                    </a:lnTo>
                    <a:cubicBezTo>
                      <a:pt x="1802459" y="872713"/>
                      <a:pt x="1488146" y="926658"/>
                      <a:pt x="1149811" y="926659"/>
                    </a:cubicBezTo>
                    <a:cubicBezTo>
                      <a:pt x="755087" y="926658"/>
                      <a:pt x="393060" y="853232"/>
                      <a:pt x="110672" y="731002"/>
                    </a:cubicBezTo>
                    <a:lnTo>
                      <a:pt x="0" y="678245"/>
                    </a:lnTo>
                    <a:lnTo>
                      <a:pt x="24311" y="602028"/>
                    </a:lnTo>
                    <a:cubicBezTo>
                      <a:pt x="128260" y="360562"/>
                      <a:pt x="376061" y="164888"/>
                      <a:pt x="695288" y="67333"/>
                    </a:cubicBez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67" name="グループ化 66">
                <a:extLst>
                  <a:ext uri="{FF2B5EF4-FFF2-40B4-BE49-F238E27FC236}">
                    <a16:creationId xmlns:a16="http://schemas.microsoft.com/office/drawing/2014/main" id="{9506ABB8-04F8-4F74-8253-717C708221AA}"/>
                  </a:ext>
                </a:extLst>
              </p:cNvPr>
              <p:cNvGrpSpPr/>
              <p:nvPr/>
            </p:nvGrpSpPr>
            <p:grpSpPr>
              <a:xfrm>
                <a:off x="565297" y="2017765"/>
                <a:ext cx="769132" cy="1157546"/>
                <a:chOff x="1403497" y="2541640"/>
                <a:chExt cx="769132" cy="1157546"/>
              </a:xfrm>
            </p:grpSpPr>
            <p:sp>
              <p:nvSpPr>
                <p:cNvPr id="70" name="フリーフォーム: 図形 69">
                  <a:extLst>
                    <a:ext uri="{FF2B5EF4-FFF2-40B4-BE49-F238E27FC236}">
                      <a16:creationId xmlns:a16="http://schemas.microsoft.com/office/drawing/2014/main" id="{DD89536A-B951-43C6-BFD1-0884DC48B1AE}"/>
                    </a:ext>
                  </a:extLst>
                </p:cNvPr>
                <p:cNvSpPr/>
                <p:nvPr/>
              </p:nvSpPr>
              <p:spPr>
                <a:xfrm rot="900000">
                  <a:off x="1403497" y="2541640"/>
                  <a:ext cx="769132" cy="1157487"/>
                </a:xfrm>
                <a:custGeom>
                  <a:avLst/>
                  <a:gdLst>
                    <a:gd name="connsiteX0" fmla="*/ 702917 w 769132"/>
                    <a:gd name="connsiteY0" fmla="*/ 0 h 1157487"/>
                    <a:gd name="connsiteX1" fmla="*/ 748171 w 769132"/>
                    <a:gd name="connsiteY1" fmla="*/ 150528 h 1157487"/>
                    <a:gd name="connsiteX2" fmla="*/ 725221 w 769132"/>
                    <a:gd name="connsiteY2" fmla="*/ 668090 h 1157487"/>
                    <a:gd name="connsiteX3" fmla="*/ 472758 w 769132"/>
                    <a:gd name="connsiteY3" fmla="*/ 1120483 h 1157487"/>
                    <a:gd name="connsiteX4" fmla="*/ 431026 w 769132"/>
                    <a:gd name="connsiteY4" fmla="*/ 1157487 h 1157487"/>
                    <a:gd name="connsiteX5" fmla="*/ 220766 w 769132"/>
                    <a:gd name="connsiteY5" fmla="*/ 1081067 h 1157487"/>
                    <a:gd name="connsiteX6" fmla="*/ 110094 w 769132"/>
                    <a:gd name="connsiteY6" fmla="*/ 1028310 h 1157487"/>
                    <a:gd name="connsiteX7" fmla="*/ 110094 w 769132"/>
                    <a:gd name="connsiteY7" fmla="*/ 1028309 h 1157487"/>
                    <a:gd name="connsiteX8" fmla="*/ 104758 w 769132"/>
                    <a:gd name="connsiteY8" fmla="*/ 1025766 h 1157487"/>
                    <a:gd name="connsiteX9" fmla="*/ 35269 w 769132"/>
                    <a:gd name="connsiteY9" fmla="*/ 985665 h 1157487"/>
                    <a:gd name="connsiteX10" fmla="*/ 24093 w 769132"/>
                    <a:gd name="connsiteY10" fmla="*/ 954261 h 1157487"/>
                    <a:gd name="connsiteX11" fmla="*/ 0 w 769132"/>
                    <a:gd name="connsiteY11" fmla="*/ 781582 h 1157487"/>
                    <a:gd name="connsiteX12" fmla="*/ 570966 w 769132"/>
                    <a:gd name="connsiteY12" fmla="*/ 48806 h 11574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769132" h="1157487">
                      <a:moveTo>
                        <a:pt x="702917" y="0"/>
                      </a:moveTo>
                      <a:lnTo>
                        <a:pt x="748171" y="150528"/>
                      </a:lnTo>
                      <a:cubicBezTo>
                        <a:pt x="781313" y="309540"/>
                        <a:pt x="776230" y="488443"/>
                        <a:pt x="725221" y="668090"/>
                      </a:cubicBezTo>
                      <a:cubicBezTo>
                        <a:pt x="674211" y="847737"/>
                        <a:pt x="584518" y="1002616"/>
                        <a:pt x="472758" y="1120483"/>
                      </a:cubicBezTo>
                      <a:lnTo>
                        <a:pt x="431026" y="1157487"/>
                      </a:lnTo>
                      <a:lnTo>
                        <a:pt x="220766" y="1081067"/>
                      </a:lnTo>
                      <a:lnTo>
                        <a:pt x="110094" y="1028310"/>
                      </a:lnTo>
                      <a:lnTo>
                        <a:pt x="110094" y="1028309"/>
                      </a:lnTo>
                      <a:lnTo>
                        <a:pt x="104758" y="1025766"/>
                      </a:lnTo>
                      <a:lnTo>
                        <a:pt x="35269" y="985665"/>
                      </a:lnTo>
                      <a:lnTo>
                        <a:pt x="24093" y="954261"/>
                      </a:lnTo>
                      <a:cubicBezTo>
                        <a:pt x="8296" y="898484"/>
                        <a:pt x="0" y="840733"/>
                        <a:pt x="0" y="781582"/>
                      </a:cubicBezTo>
                      <a:cubicBezTo>
                        <a:pt x="0" y="471038"/>
                        <a:pt x="228659" y="199081"/>
                        <a:pt x="570966" y="48806"/>
                      </a:cubicBezTo>
                      <a:close/>
                    </a:path>
                  </a:pathLst>
                </a:custGeom>
                <a:solidFill>
                  <a:srgbClr val="80008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1" name="フリーフォーム: 図形 70">
                  <a:extLst>
                    <a:ext uri="{FF2B5EF4-FFF2-40B4-BE49-F238E27FC236}">
                      <a16:creationId xmlns:a16="http://schemas.microsoft.com/office/drawing/2014/main" id="{A9F0B78A-4791-4D71-8AC3-83B95CF2D2A3}"/>
                    </a:ext>
                  </a:extLst>
                </p:cNvPr>
                <p:cNvSpPr/>
                <p:nvPr/>
              </p:nvSpPr>
              <p:spPr>
                <a:xfrm rot="900000">
                  <a:off x="1664003" y="2812141"/>
                  <a:ext cx="456102" cy="887045"/>
                </a:xfrm>
                <a:custGeom>
                  <a:avLst/>
                  <a:gdLst>
                    <a:gd name="connsiteX0" fmla="*/ 431265 w 456102"/>
                    <a:gd name="connsiteY0" fmla="*/ 0 h 887045"/>
                    <a:gd name="connsiteX1" fmla="*/ 239143 w 456102"/>
                    <a:gd name="connsiteY1" fmla="*/ 629163 h 887045"/>
                    <a:gd name="connsiteX2" fmla="*/ 104318 w 456102"/>
                    <a:gd name="connsiteY2" fmla="*/ 839396 h 887045"/>
                    <a:gd name="connsiteX3" fmla="*/ 68211 w 456102"/>
                    <a:gd name="connsiteY3" fmla="*/ 887045 h 887045"/>
                    <a:gd name="connsiteX4" fmla="*/ 0 w 456102"/>
                    <a:gd name="connsiteY4" fmla="*/ 862253 h 887045"/>
                    <a:gd name="connsiteX5" fmla="*/ 78000 w 456102"/>
                    <a:gd name="connsiteY5" fmla="*/ 750039 h 887045"/>
                    <a:gd name="connsiteX6" fmla="*/ 174973 w 456102"/>
                    <a:gd name="connsiteY6" fmla="*/ 592113 h 887045"/>
                    <a:gd name="connsiteX7" fmla="*/ 431265 w 456102"/>
                    <a:gd name="connsiteY7" fmla="*/ 0 h 8870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56102" h="887045">
                      <a:moveTo>
                        <a:pt x="431265" y="0"/>
                      </a:moveTo>
                      <a:cubicBezTo>
                        <a:pt x="502149" y="40924"/>
                        <a:pt x="416132" y="322610"/>
                        <a:pt x="239143" y="629163"/>
                      </a:cubicBezTo>
                      <a:cubicBezTo>
                        <a:pt x="194896" y="705801"/>
                        <a:pt x="149152" y="776738"/>
                        <a:pt x="104318" y="839396"/>
                      </a:cubicBezTo>
                      <a:lnTo>
                        <a:pt x="68211" y="887045"/>
                      </a:lnTo>
                      <a:lnTo>
                        <a:pt x="0" y="862253"/>
                      </a:lnTo>
                      <a:lnTo>
                        <a:pt x="78000" y="750039"/>
                      </a:lnTo>
                      <a:cubicBezTo>
                        <a:pt x="110903" y="699653"/>
                        <a:pt x="143451" y="646710"/>
                        <a:pt x="174973" y="592113"/>
                      </a:cubicBezTo>
                      <a:cubicBezTo>
                        <a:pt x="301059" y="373725"/>
                        <a:pt x="396012" y="154357"/>
                        <a:pt x="43126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2" name="フリーフォーム: 図形 71">
                  <a:extLst>
                    <a:ext uri="{FF2B5EF4-FFF2-40B4-BE49-F238E27FC236}">
                      <a16:creationId xmlns:a16="http://schemas.microsoft.com/office/drawing/2014/main" id="{4283EA42-FDCC-46DE-A243-38F8801A97DD}"/>
                    </a:ext>
                  </a:extLst>
                </p:cNvPr>
                <p:cNvSpPr/>
                <p:nvPr/>
              </p:nvSpPr>
              <p:spPr>
                <a:xfrm rot="900000">
                  <a:off x="1482292" y="2805008"/>
                  <a:ext cx="543168" cy="780730"/>
                </a:xfrm>
                <a:custGeom>
                  <a:avLst/>
                  <a:gdLst>
                    <a:gd name="connsiteX0" fmla="*/ 526981 w 543168"/>
                    <a:gd name="connsiteY0" fmla="*/ 0 h 780730"/>
                    <a:gd name="connsiteX1" fmla="*/ 238248 w 543168"/>
                    <a:gd name="connsiteY1" fmla="*/ 591091 h 780730"/>
                    <a:gd name="connsiteX2" fmla="*/ 72019 w 543168"/>
                    <a:gd name="connsiteY2" fmla="*/ 777489 h 780730"/>
                    <a:gd name="connsiteX3" fmla="*/ 68638 w 543168"/>
                    <a:gd name="connsiteY3" fmla="*/ 780730 h 780730"/>
                    <a:gd name="connsiteX4" fmla="*/ 9028 w 543168"/>
                    <a:gd name="connsiteY4" fmla="*/ 752315 h 780730"/>
                    <a:gd name="connsiteX5" fmla="*/ 9028 w 543168"/>
                    <a:gd name="connsiteY5" fmla="*/ 752314 h 780730"/>
                    <a:gd name="connsiteX6" fmla="*/ 3692 w 543168"/>
                    <a:gd name="connsiteY6" fmla="*/ 749772 h 780730"/>
                    <a:gd name="connsiteX7" fmla="*/ 0 w 543168"/>
                    <a:gd name="connsiteY7" fmla="*/ 747641 h 780730"/>
                    <a:gd name="connsiteX8" fmla="*/ 60088 w 543168"/>
                    <a:gd name="connsiteY8" fmla="*/ 685105 h 780730"/>
                    <a:gd name="connsiteX9" fmla="*/ 180705 w 543168"/>
                    <a:gd name="connsiteY9" fmla="*/ 544406 h 780730"/>
                    <a:gd name="connsiteX10" fmla="*/ 526981 w 543168"/>
                    <a:gd name="connsiteY10" fmla="*/ 0 h 7807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543168" h="780730">
                      <a:moveTo>
                        <a:pt x="526981" y="0"/>
                      </a:moveTo>
                      <a:cubicBezTo>
                        <a:pt x="590541" y="51568"/>
                        <a:pt x="461270" y="316208"/>
                        <a:pt x="238248" y="591091"/>
                      </a:cubicBezTo>
                      <a:cubicBezTo>
                        <a:pt x="182492" y="659812"/>
                        <a:pt x="126155" y="722667"/>
                        <a:pt x="72019" y="777489"/>
                      </a:cubicBezTo>
                      <a:lnTo>
                        <a:pt x="68638" y="780730"/>
                      </a:lnTo>
                      <a:lnTo>
                        <a:pt x="9028" y="752315"/>
                      </a:lnTo>
                      <a:lnTo>
                        <a:pt x="9028" y="752314"/>
                      </a:lnTo>
                      <a:lnTo>
                        <a:pt x="3692" y="749772"/>
                      </a:lnTo>
                      <a:lnTo>
                        <a:pt x="0" y="747641"/>
                      </a:lnTo>
                      <a:lnTo>
                        <a:pt x="60088" y="685105"/>
                      </a:lnTo>
                      <a:cubicBezTo>
                        <a:pt x="100512" y="640524"/>
                        <a:pt x="140985" y="593362"/>
                        <a:pt x="180705" y="544406"/>
                      </a:cubicBezTo>
                      <a:cubicBezTo>
                        <a:pt x="339587" y="348579"/>
                        <a:pt x="467876" y="146885"/>
                        <a:pt x="526981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68" name="フリーフォーム: 図形 67">
                <a:extLst>
                  <a:ext uri="{FF2B5EF4-FFF2-40B4-BE49-F238E27FC236}">
                    <a16:creationId xmlns:a16="http://schemas.microsoft.com/office/drawing/2014/main" id="{C879DFE8-E030-4235-9679-CE4002517CCC}"/>
                  </a:ext>
                </a:extLst>
              </p:cNvPr>
              <p:cNvSpPr/>
              <p:nvPr/>
            </p:nvSpPr>
            <p:spPr>
              <a:xfrm rot="18246348">
                <a:off x="433650" y="1248808"/>
                <a:ext cx="1216482" cy="1596083"/>
              </a:xfrm>
              <a:custGeom>
                <a:avLst/>
                <a:gdLst>
                  <a:gd name="connsiteX0" fmla="*/ 1082960 w 1216482"/>
                  <a:gd name="connsiteY0" fmla="*/ 216318 h 1596083"/>
                  <a:gd name="connsiteX1" fmla="*/ 1122969 w 1216482"/>
                  <a:gd name="connsiteY1" fmla="*/ 275983 h 1596083"/>
                  <a:gd name="connsiteX2" fmla="*/ 1216482 w 1216482"/>
                  <a:gd name="connsiteY2" fmla="*/ 625968 h 1596083"/>
                  <a:gd name="connsiteX3" fmla="*/ 975071 w 1216482"/>
                  <a:gd name="connsiteY3" fmla="*/ 1145029 h 1596083"/>
                  <a:gd name="connsiteX4" fmla="*/ 946635 w 1216482"/>
                  <a:gd name="connsiteY4" fmla="*/ 1162674 h 1596083"/>
                  <a:gd name="connsiteX5" fmla="*/ 972371 w 1216482"/>
                  <a:gd name="connsiteY5" fmla="*/ 1198205 h 1596083"/>
                  <a:gd name="connsiteX6" fmla="*/ 918356 w 1216482"/>
                  <a:gd name="connsiteY6" fmla="*/ 1232344 h 1596083"/>
                  <a:gd name="connsiteX7" fmla="*/ 945025 w 1216482"/>
                  <a:gd name="connsiteY7" fmla="*/ 1290411 h 1596083"/>
                  <a:gd name="connsiteX8" fmla="*/ 885390 w 1216482"/>
                  <a:gd name="connsiteY8" fmla="*/ 1313357 h 1596083"/>
                  <a:gd name="connsiteX9" fmla="*/ 900214 w 1216482"/>
                  <a:gd name="connsiteY9" fmla="*/ 1375513 h 1596083"/>
                  <a:gd name="connsiteX10" fmla="*/ 837246 w 1216482"/>
                  <a:gd name="connsiteY10" fmla="*/ 1386383 h 1596083"/>
                  <a:gd name="connsiteX11" fmla="*/ 839665 w 1216482"/>
                  <a:gd name="connsiteY11" fmla="*/ 1450236 h 1596083"/>
                  <a:gd name="connsiteX12" fmla="*/ 775787 w 1216482"/>
                  <a:gd name="connsiteY12" fmla="*/ 1448609 h 1596083"/>
                  <a:gd name="connsiteX13" fmla="*/ 765699 w 1216482"/>
                  <a:gd name="connsiteY13" fmla="*/ 1511709 h 1596083"/>
                  <a:gd name="connsiteX14" fmla="*/ 703363 w 1216482"/>
                  <a:gd name="connsiteY14" fmla="*/ 1497655 h 1596083"/>
                  <a:gd name="connsiteX15" fmla="*/ 681163 w 1216482"/>
                  <a:gd name="connsiteY15" fmla="*/ 1557573 h 1596083"/>
                  <a:gd name="connsiteX16" fmla="*/ 622769 w 1216482"/>
                  <a:gd name="connsiteY16" fmla="*/ 1531627 h 1596083"/>
                  <a:gd name="connsiteX17" fmla="*/ 589303 w 1216482"/>
                  <a:gd name="connsiteY17" fmla="*/ 1586061 h 1596083"/>
                  <a:gd name="connsiteX18" fmla="*/ 537090 w 1216482"/>
                  <a:gd name="connsiteY18" fmla="*/ 1549225 h 1596083"/>
                  <a:gd name="connsiteX19" fmla="*/ 493648 w 1216482"/>
                  <a:gd name="connsiteY19" fmla="*/ 1596083 h 1596083"/>
                  <a:gd name="connsiteX20" fmla="*/ 449629 w 1216482"/>
                  <a:gd name="connsiteY20" fmla="*/ 1549766 h 1596083"/>
                  <a:gd name="connsiteX21" fmla="*/ 397879 w 1216482"/>
                  <a:gd name="connsiteY21" fmla="*/ 1587250 h 1596083"/>
                  <a:gd name="connsiteX22" fmla="*/ 363739 w 1216482"/>
                  <a:gd name="connsiteY22" fmla="*/ 1533236 h 1596083"/>
                  <a:gd name="connsiteX23" fmla="*/ 305672 w 1216482"/>
                  <a:gd name="connsiteY23" fmla="*/ 1559904 h 1596083"/>
                  <a:gd name="connsiteX24" fmla="*/ 282727 w 1216482"/>
                  <a:gd name="connsiteY24" fmla="*/ 1500269 h 1596083"/>
                  <a:gd name="connsiteX25" fmla="*/ 220570 w 1216482"/>
                  <a:gd name="connsiteY25" fmla="*/ 1515093 h 1596083"/>
                  <a:gd name="connsiteX26" fmla="*/ 209700 w 1216482"/>
                  <a:gd name="connsiteY26" fmla="*/ 1452126 h 1596083"/>
                  <a:gd name="connsiteX27" fmla="*/ 145847 w 1216482"/>
                  <a:gd name="connsiteY27" fmla="*/ 1454544 h 1596083"/>
                  <a:gd name="connsiteX28" fmla="*/ 147474 w 1216482"/>
                  <a:gd name="connsiteY28" fmla="*/ 1390666 h 1596083"/>
                  <a:gd name="connsiteX29" fmla="*/ 84374 w 1216482"/>
                  <a:gd name="connsiteY29" fmla="*/ 1380578 h 1596083"/>
                  <a:gd name="connsiteX30" fmla="*/ 98428 w 1216482"/>
                  <a:gd name="connsiteY30" fmla="*/ 1318242 h 1596083"/>
                  <a:gd name="connsiteX31" fmla="*/ 38510 w 1216482"/>
                  <a:gd name="connsiteY31" fmla="*/ 1296042 h 1596083"/>
                  <a:gd name="connsiteX32" fmla="*/ 64456 w 1216482"/>
                  <a:gd name="connsiteY32" fmla="*/ 1237648 h 1596083"/>
                  <a:gd name="connsiteX33" fmla="*/ 10022 w 1216482"/>
                  <a:gd name="connsiteY33" fmla="*/ 1204183 h 1596083"/>
                  <a:gd name="connsiteX34" fmla="*/ 46858 w 1216482"/>
                  <a:gd name="connsiteY34" fmla="*/ 1151969 h 1596083"/>
                  <a:gd name="connsiteX35" fmla="*/ 0 w 1216482"/>
                  <a:gd name="connsiteY35" fmla="*/ 1108528 h 1596083"/>
                  <a:gd name="connsiteX36" fmla="*/ 46317 w 1216482"/>
                  <a:gd name="connsiteY36" fmla="*/ 1064508 h 1596083"/>
                  <a:gd name="connsiteX37" fmla="*/ 8833 w 1216482"/>
                  <a:gd name="connsiteY37" fmla="*/ 1012758 h 1596083"/>
                  <a:gd name="connsiteX38" fmla="*/ 62848 w 1216482"/>
                  <a:gd name="connsiteY38" fmla="*/ 978618 h 1596083"/>
                  <a:gd name="connsiteX39" fmla="*/ 36179 w 1216482"/>
                  <a:gd name="connsiteY39" fmla="*/ 920551 h 1596083"/>
                  <a:gd name="connsiteX40" fmla="*/ 95814 w 1216482"/>
                  <a:gd name="connsiteY40" fmla="*/ 897606 h 1596083"/>
                  <a:gd name="connsiteX41" fmla="*/ 80990 w 1216482"/>
                  <a:gd name="connsiteY41" fmla="*/ 835449 h 1596083"/>
                  <a:gd name="connsiteX42" fmla="*/ 143957 w 1216482"/>
                  <a:gd name="connsiteY42" fmla="*/ 824580 h 1596083"/>
                  <a:gd name="connsiteX43" fmla="*/ 141539 w 1216482"/>
                  <a:gd name="connsiteY43" fmla="*/ 760726 h 1596083"/>
                  <a:gd name="connsiteX44" fmla="*/ 205417 w 1216482"/>
                  <a:gd name="connsiteY44" fmla="*/ 762353 h 1596083"/>
                  <a:gd name="connsiteX45" fmla="*/ 215505 w 1216482"/>
                  <a:gd name="connsiteY45" fmla="*/ 699253 h 1596083"/>
                  <a:gd name="connsiteX46" fmla="*/ 262130 w 1216482"/>
                  <a:gd name="connsiteY46" fmla="*/ 709765 h 1596083"/>
                  <a:gd name="connsiteX47" fmla="*/ 256378 w 1216482"/>
                  <a:gd name="connsiteY47" fmla="*/ 617321 h 1596083"/>
                  <a:gd name="connsiteX48" fmla="*/ 502464 w 1216482"/>
                  <a:gd name="connsiteY48" fmla="*/ 54478 h 1596083"/>
                  <a:gd name="connsiteX49" fmla="*/ 567242 w 1216482"/>
                  <a:gd name="connsiteY49" fmla="*/ 11719 h 1596083"/>
                  <a:gd name="connsiteX50" fmla="*/ 668929 w 1216482"/>
                  <a:gd name="connsiteY50" fmla="*/ 0 h 1596083"/>
                  <a:gd name="connsiteX51" fmla="*/ 1082960 w 1216482"/>
                  <a:gd name="connsiteY51" fmla="*/ 216318 h 15960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1216482" h="1596083">
                    <a:moveTo>
                      <a:pt x="1082960" y="216318"/>
                    </a:moveTo>
                    <a:cubicBezTo>
                      <a:pt x="1097303" y="235247"/>
                      <a:pt x="1110669" y="255169"/>
                      <a:pt x="1122969" y="275983"/>
                    </a:cubicBezTo>
                    <a:cubicBezTo>
                      <a:pt x="1182008" y="375888"/>
                      <a:pt x="1216482" y="496326"/>
                      <a:pt x="1216482" y="625968"/>
                    </a:cubicBezTo>
                    <a:cubicBezTo>
                      <a:pt x="1216482" y="842037"/>
                      <a:pt x="1120721" y="1032538"/>
                      <a:pt x="975071" y="1145029"/>
                    </a:cubicBezTo>
                    <a:lnTo>
                      <a:pt x="946635" y="1162674"/>
                    </a:lnTo>
                    <a:lnTo>
                      <a:pt x="972371" y="1198205"/>
                    </a:lnTo>
                    <a:lnTo>
                      <a:pt x="918356" y="1232344"/>
                    </a:lnTo>
                    <a:lnTo>
                      <a:pt x="945025" y="1290411"/>
                    </a:lnTo>
                    <a:lnTo>
                      <a:pt x="885390" y="1313357"/>
                    </a:lnTo>
                    <a:lnTo>
                      <a:pt x="900214" y="1375513"/>
                    </a:lnTo>
                    <a:lnTo>
                      <a:pt x="837246" y="1386383"/>
                    </a:lnTo>
                    <a:lnTo>
                      <a:pt x="839665" y="1450236"/>
                    </a:lnTo>
                    <a:lnTo>
                      <a:pt x="775787" y="1448609"/>
                    </a:lnTo>
                    <a:lnTo>
                      <a:pt x="765699" y="1511709"/>
                    </a:lnTo>
                    <a:lnTo>
                      <a:pt x="703363" y="1497655"/>
                    </a:lnTo>
                    <a:lnTo>
                      <a:pt x="681163" y="1557573"/>
                    </a:lnTo>
                    <a:lnTo>
                      <a:pt x="622769" y="1531627"/>
                    </a:lnTo>
                    <a:lnTo>
                      <a:pt x="589303" y="1586061"/>
                    </a:lnTo>
                    <a:lnTo>
                      <a:pt x="537090" y="1549225"/>
                    </a:lnTo>
                    <a:lnTo>
                      <a:pt x="493648" y="1596083"/>
                    </a:lnTo>
                    <a:lnTo>
                      <a:pt x="449629" y="1549766"/>
                    </a:lnTo>
                    <a:lnTo>
                      <a:pt x="397879" y="1587250"/>
                    </a:lnTo>
                    <a:lnTo>
                      <a:pt x="363739" y="1533236"/>
                    </a:lnTo>
                    <a:lnTo>
                      <a:pt x="305672" y="1559904"/>
                    </a:lnTo>
                    <a:lnTo>
                      <a:pt x="282727" y="1500269"/>
                    </a:lnTo>
                    <a:lnTo>
                      <a:pt x="220570" y="1515093"/>
                    </a:lnTo>
                    <a:lnTo>
                      <a:pt x="209700" y="1452126"/>
                    </a:lnTo>
                    <a:lnTo>
                      <a:pt x="145847" y="1454544"/>
                    </a:lnTo>
                    <a:lnTo>
                      <a:pt x="147474" y="1390666"/>
                    </a:lnTo>
                    <a:lnTo>
                      <a:pt x="84374" y="1380578"/>
                    </a:lnTo>
                    <a:lnTo>
                      <a:pt x="98428" y="1318242"/>
                    </a:lnTo>
                    <a:lnTo>
                      <a:pt x="38510" y="1296042"/>
                    </a:lnTo>
                    <a:lnTo>
                      <a:pt x="64456" y="1237648"/>
                    </a:lnTo>
                    <a:lnTo>
                      <a:pt x="10022" y="1204183"/>
                    </a:lnTo>
                    <a:lnTo>
                      <a:pt x="46858" y="1151969"/>
                    </a:lnTo>
                    <a:lnTo>
                      <a:pt x="0" y="1108528"/>
                    </a:lnTo>
                    <a:lnTo>
                      <a:pt x="46317" y="1064508"/>
                    </a:lnTo>
                    <a:lnTo>
                      <a:pt x="8833" y="1012758"/>
                    </a:lnTo>
                    <a:lnTo>
                      <a:pt x="62848" y="978618"/>
                    </a:lnTo>
                    <a:lnTo>
                      <a:pt x="36179" y="920551"/>
                    </a:lnTo>
                    <a:lnTo>
                      <a:pt x="95814" y="897606"/>
                    </a:lnTo>
                    <a:lnTo>
                      <a:pt x="80990" y="835449"/>
                    </a:lnTo>
                    <a:lnTo>
                      <a:pt x="143957" y="824580"/>
                    </a:lnTo>
                    <a:lnTo>
                      <a:pt x="141539" y="760726"/>
                    </a:lnTo>
                    <a:lnTo>
                      <a:pt x="205417" y="762353"/>
                    </a:lnTo>
                    <a:lnTo>
                      <a:pt x="215505" y="699253"/>
                    </a:lnTo>
                    <a:lnTo>
                      <a:pt x="262130" y="709765"/>
                    </a:lnTo>
                    <a:lnTo>
                      <a:pt x="256378" y="617321"/>
                    </a:lnTo>
                    <a:cubicBezTo>
                      <a:pt x="256378" y="383026"/>
                      <a:pt x="353993" y="176457"/>
                      <a:pt x="502464" y="54478"/>
                    </a:cubicBezTo>
                    <a:lnTo>
                      <a:pt x="567242" y="11719"/>
                    </a:lnTo>
                    <a:lnTo>
                      <a:pt x="668929" y="0"/>
                    </a:lnTo>
                    <a:cubicBezTo>
                      <a:pt x="834307" y="0"/>
                      <a:pt x="982561" y="83817"/>
                      <a:pt x="1082960" y="216318"/>
                    </a:cubicBezTo>
                    <a:close/>
                  </a:path>
                </a:pathLst>
              </a:custGeom>
              <a:gradFill flip="none" rotWithShape="1">
                <a:gsLst>
                  <a:gs pos="36000">
                    <a:schemeClr val="accent1">
                      <a:lumMod val="5000"/>
                      <a:lumOff val="95000"/>
                    </a:schemeClr>
                  </a:gs>
                  <a:gs pos="62000">
                    <a:schemeClr val="accent2">
                      <a:lumMod val="75000"/>
                    </a:schemeClr>
                  </a:gs>
                </a:gsLst>
                <a:lin ang="9000000" scaled="0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" name="楕円 68">
                <a:extLst>
                  <a:ext uri="{FF2B5EF4-FFF2-40B4-BE49-F238E27FC236}">
                    <a16:creationId xmlns:a16="http://schemas.microsoft.com/office/drawing/2014/main" id="{2AA9AA87-07F1-4067-BD31-256EE784D966}"/>
                  </a:ext>
                </a:extLst>
              </p:cNvPr>
              <p:cNvSpPr/>
              <p:nvPr/>
            </p:nvSpPr>
            <p:spPr>
              <a:xfrm rot="246348">
                <a:off x="602984" y="1608282"/>
                <a:ext cx="251112" cy="260400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2" name="グループ化 41">
              <a:extLst>
                <a:ext uri="{FF2B5EF4-FFF2-40B4-BE49-F238E27FC236}">
                  <a16:creationId xmlns:a16="http://schemas.microsoft.com/office/drawing/2014/main" id="{BCAF4D6E-6BA4-42DF-8860-983EC0E36511}"/>
                </a:ext>
              </a:extLst>
            </p:cNvPr>
            <p:cNvGrpSpPr/>
            <p:nvPr/>
          </p:nvGrpSpPr>
          <p:grpSpPr>
            <a:xfrm>
              <a:off x="2291339" y="3940427"/>
              <a:ext cx="3375750" cy="2709674"/>
              <a:chOff x="3950110" y="944020"/>
              <a:chExt cx="3765177" cy="3022263"/>
            </a:xfrm>
          </p:grpSpPr>
          <p:sp>
            <p:nvSpPr>
              <p:cNvPr id="43" name="楕円 8">
                <a:extLst>
                  <a:ext uri="{FF2B5EF4-FFF2-40B4-BE49-F238E27FC236}">
                    <a16:creationId xmlns:a16="http://schemas.microsoft.com/office/drawing/2014/main" id="{80EFA134-F96C-420B-89F2-B85784999258}"/>
                  </a:ext>
                </a:extLst>
              </p:cNvPr>
              <p:cNvSpPr/>
              <p:nvPr/>
            </p:nvSpPr>
            <p:spPr>
              <a:xfrm rot="21227200">
                <a:off x="6191419" y="2631771"/>
                <a:ext cx="1523868" cy="1334512"/>
              </a:xfrm>
              <a:custGeom>
                <a:avLst/>
                <a:gdLst>
                  <a:gd name="connsiteX0" fmla="*/ 0 w 474912"/>
                  <a:gd name="connsiteY0" fmla="*/ 266538 h 533076"/>
                  <a:gd name="connsiteX1" fmla="*/ 237456 w 474912"/>
                  <a:gd name="connsiteY1" fmla="*/ 0 h 533076"/>
                  <a:gd name="connsiteX2" fmla="*/ 474912 w 474912"/>
                  <a:gd name="connsiteY2" fmla="*/ 266538 h 533076"/>
                  <a:gd name="connsiteX3" fmla="*/ 237456 w 474912"/>
                  <a:gd name="connsiteY3" fmla="*/ 533076 h 533076"/>
                  <a:gd name="connsiteX4" fmla="*/ 0 w 474912"/>
                  <a:gd name="connsiteY4" fmla="*/ 266538 h 533076"/>
                  <a:gd name="connsiteX0" fmla="*/ 0 w 1268662"/>
                  <a:gd name="connsiteY0" fmla="*/ 291234 h 915762"/>
                  <a:gd name="connsiteX1" fmla="*/ 237456 w 1268662"/>
                  <a:gd name="connsiteY1" fmla="*/ 24696 h 915762"/>
                  <a:gd name="connsiteX2" fmla="*/ 1268662 w 1268662"/>
                  <a:gd name="connsiteY2" fmla="*/ 881784 h 915762"/>
                  <a:gd name="connsiteX3" fmla="*/ 237456 w 1268662"/>
                  <a:gd name="connsiteY3" fmla="*/ 557772 h 915762"/>
                  <a:gd name="connsiteX4" fmla="*/ 0 w 1268662"/>
                  <a:gd name="connsiteY4" fmla="*/ 291234 h 9157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68662" h="915762">
                    <a:moveTo>
                      <a:pt x="0" y="291234"/>
                    </a:moveTo>
                    <a:cubicBezTo>
                      <a:pt x="0" y="144029"/>
                      <a:pt x="26012" y="-73729"/>
                      <a:pt x="237456" y="24696"/>
                    </a:cubicBezTo>
                    <a:cubicBezTo>
                      <a:pt x="448900" y="123121"/>
                      <a:pt x="1268662" y="734579"/>
                      <a:pt x="1268662" y="881784"/>
                    </a:cubicBezTo>
                    <a:cubicBezTo>
                      <a:pt x="1268662" y="1028989"/>
                      <a:pt x="448900" y="656197"/>
                      <a:pt x="237456" y="557772"/>
                    </a:cubicBezTo>
                    <a:cubicBezTo>
                      <a:pt x="26012" y="459347"/>
                      <a:pt x="0" y="438439"/>
                      <a:pt x="0" y="291234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" name="フリーフォーム: 図形 43">
                <a:extLst>
                  <a:ext uri="{FF2B5EF4-FFF2-40B4-BE49-F238E27FC236}">
                    <a16:creationId xmlns:a16="http://schemas.microsoft.com/office/drawing/2014/main" id="{CB38A683-F4C8-4AA5-A46C-855B11164B92}"/>
                  </a:ext>
                </a:extLst>
              </p:cNvPr>
              <p:cNvSpPr/>
              <p:nvPr/>
            </p:nvSpPr>
            <p:spPr>
              <a:xfrm rot="900000">
                <a:off x="4532597" y="2153407"/>
                <a:ext cx="2371788" cy="1103549"/>
              </a:xfrm>
              <a:custGeom>
                <a:avLst/>
                <a:gdLst>
                  <a:gd name="connsiteX0" fmla="*/ 724292 w 2371788"/>
                  <a:gd name="connsiteY0" fmla="*/ 67333 h 1103549"/>
                  <a:gd name="connsiteX1" fmla="*/ 1185894 w 2371788"/>
                  <a:gd name="connsiteY1" fmla="*/ 0 h 1103549"/>
                  <a:gd name="connsiteX2" fmla="*/ 2371788 w 2371788"/>
                  <a:gd name="connsiteY2" fmla="*/ 856821 h 1103549"/>
                  <a:gd name="connsiteX3" fmla="*/ 2361749 w 2371788"/>
                  <a:gd name="connsiteY3" fmla="*/ 952686 h 1103549"/>
                  <a:gd name="connsiteX4" fmla="*/ 2359685 w 2371788"/>
                  <a:gd name="connsiteY4" fmla="*/ 948611 h 1103549"/>
                  <a:gd name="connsiteX5" fmla="*/ 1266985 w 2371788"/>
                  <a:gd name="connsiteY5" fmla="*/ 425304 h 1103549"/>
                  <a:gd name="connsiteX6" fmla="*/ 805383 w 2371788"/>
                  <a:gd name="connsiteY6" fmla="*/ 492637 h 1103549"/>
                  <a:gd name="connsiteX7" fmla="*/ 134406 w 2371788"/>
                  <a:gd name="connsiteY7" fmla="*/ 1027332 h 1103549"/>
                  <a:gd name="connsiteX8" fmla="*/ 110095 w 2371788"/>
                  <a:gd name="connsiteY8" fmla="*/ 1103549 h 1103549"/>
                  <a:gd name="connsiteX9" fmla="*/ 104758 w 2371788"/>
                  <a:gd name="connsiteY9" fmla="*/ 1101005 h 1103549"/>
                  <a:gd name="connsiteX10" fmla="*/ 35269 w 2371788"/>
                  <a:gd name="connsiteY10" fmla="*/ 1060904 h 1103549"/>
                  <a:gd name="connsiteX11" fmla="*/ 24093 w 2371788"/>
                  <a:gd name="connsiteY11" fmla="*/ 1029500 h 1103549"/>
                  <a:gd name="connsiteX12" fmla="*/ 0 w 2371788"/>
                  <a:gd name="connsiteY12" fmla="*/ 856821 h 1103549"/>
                  <a:gd name="connsiteX13" fmla="*/ 724292 w 2371788"/>
                  <a:gd name="connsiteY13" fmla="*/ 67333 h 11035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371788" h="1103549">
                    <a:moveTo>
                      <a:pt x="724292" y="67333"/>
                    </a:moveTo>
                    <a:cubicBezTo>
                      <a:pt x="866170" y="23976"/>
                      <a:pt x="1022157" y="0"/>
                      <a:pt x="1185894" y="0"/>
                    </a:cubicBezTo>
                    <a:cubicBezTo>
                      <a:pt x="1840845" y="0"/>
                      <a:pt x="2371788" y="383612"/>
                      <a:pt x="2371788" y="856821"/>
                    </a:cubicBezTo>
                    <a:lnTo>
                      <a:pt x="2361749" y="952686"/>
                    </a:lnTo>
                    <a:lnTo>
                      <a:pt x="2359685" y="948611"/>
                    </a:lnTo>
                    <a:cubicBezTo>
                      <a:pt x="2179657" y="641086"/>
                      <a:pt x="1758198" y="425304"/>
                      <a:pt x="1266985" y="425304"/>
                    </a:cubicBezTo>
                    <a:cubicBezTo>
                      <a:pt x="1103248" y="425304"/>
                      <a:pt x="947260" y="449280"/>
                      <a:pt x="805383" y="492637"/>
                    </a:cubicBezTo>
                    <a:cubicBezTo>
                      <a:pt x="486156" y="590192"/>
                      <a:pt x="238355" y="785866"/>
                      <a:pt x="134406" y="1027332"/>
                    </a:cubicBezTo>
                    <a:lnTo>
                      <a:pt x="110095" y="1103549"/>
                    </a:lnTo>
                    <a:lnTo>
                      <a:pt x="104758" y="1101005"/>
                    </a:lnTo>
                    <a:lnTo>
                      <a:pt x="35269" y="1060904"/>
                    </a:lnTo>
                    <a:lnTo>
                      <a:pt x="24093" y="1029500"/>
                    </a:lnTo>
                    <a:cubicBezTo>
                      <a:pt x="8296" y="973723"/>
                      <a:pt x="0" y="915972"/>
                      <a:pt x="0" y="856821"/>
                    </a:cubicBezTo>
                    <a:cubicBezTo>
                      <a:pt x="0" y="501914"/>
                      <a:pt x="298656" y="197406"/>
                      <a:pt x="724292" y="67333"/>
                    </a:cubicBezTo>
                    <a:close/>
                  </a:path>
                </a:pathLst>
              </a:custGeom>
              <a:solidFill>
                <a:srgbClr val="9966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" name="フリーフォーム: 図形 44">
                <a:extLst>
                  <a:ext uri="{FF2B5EF4-FFF2-40B4-BE49-F238E27FC236}">
                    <a16:creationId xmlns:a16="http://schemas.microsoft.com/office/drawing/2014/main" id="{6D9A8B23-C115-4A06-BE8F-5A436D8241E2}"/>
                  </a:ext>
                </a:extLst>
              </p:cNvPr>
              <p:cNvSpPr/>
              <p:nvPr/>
            </p:nvSpPr>
            <p:spPr>
              <a:xfrm rot="20479291">
                <a:off x="6200012" y="2601499"/>
                <a:ext cx="1165678" cy="882664"/>
              </a:xfrm>
              <a:custGeom>
                <a:avLst/>
                <a:gdLst>
                  <a:gd name="connsiteX0" fmla="*/ 103906 w 1456870"/>
                  <a:gd name="connsiteY0" fmla="*/ 402 h 833995"/>
                  <a:gd name="connsiteX1" fmla="*/ 142878 w 1456870"/>
                  <a:gd name="connsiteY1" fmla="*/ 6623 h 833995"/>
                  <a:gd name="connsiteX2" fmla="*/ 1451986 w 1456870"/>
                  <a:gd name="connsiteY2" fmla="*/ 754024 h 833995"/>
                  <a:gd name="connsiteX3" fmla="*/ 425132 w 1456870"/>
                  <a:gd name="connsiteY3" fmla="*/ 690903 h 833995"/>
                  <a:gd name="connsiteX4" fmla="*/ 87056 w 1456870"/>
                  <a:gd name="connsiteY4" fmla="*/ 430001 h 833995"/>
                  <a:gd name="connsiteX5" fmla="*/ 103906 w 1456870"/>
                  <a:gd name="connsiteY5" fmla="*/ 402 h 8339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56870" h="833995">
                    <a:moveTo>
                      <a:pt x="103906" y="402"/>
                    </a:moveTo>
                    <a:cubicBezTo>
                      <a:pt x="115697" y="1210"/>
                      <a:pt x="128660" y="3248"/>
                      <a:pt x="142878" y="6623"/>
                    </a:cubicBezTo>
                    <a:cubicBezTo>
                      <a:pt x="370367" y="60627"/>
                      <a:pt x="1374044" y="565065"/>
                      <a:pt x="1451986" y="754024"/>
                    </a:cubicBezTo>
                    <a:cubicBezTo>
                      <a:pt x="1529928" y="942983"/>
                      <a:pt x="652620" y="744907"/>
                      <a:pt x="425132" y="690903"/>
                    </a:cubicBezTo>
                    <a:cubicBezTo>
                      <a:pt x="197643" y="636899"/>
                      <a:pt x="164998" y="618960"/>
                      <a:pt x="87056" y="430001"/>
                    </a:cubicBezTo>
                    <a:cubicBezTo>
                      <a:pt x="13985" y="252852"/>
                      <a:pt x="-72956" y="-11717"/>
                      <a:pt x="103906" y="402"/>
                    </a:cubicBezTo>
                    <a:close/>
                  </a:path>
                </a:pathLst>
              </a:custGeom>
              <a:solidFill>
                <a:srgbClr val="9966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" name="フリーフォーム: 図形 45">
                <a:extLst>
                  <a:ext uri="{FF2B5EF4-FFF2-40B4-BE49-F238E27FC236}">
                    <a16:creationId xmlns:a16="http://schemas.microsoft.com/office/drawing/2014/main" id="{F43F6F5D-0EDA-41EE-A094-3E7E1A87051C}"/>
                  </a:ext>
                </a:extLst>
              </p:cNvPr>
              <p:cNvSpPr/>
              <p:nvPr/>
            </p:nvSpPr>
            <p:spPr>
              <a:xfrm rot="21183825">
                <a:off x="4533871" y="2739939"/>
                <a:ext cx="2570825" cy="1162024"/>
              </a:xfrm>
              <a:custGeom>
                <a:avLst/>
                <a:gdLst>
                  <a:gd name="connsiteX0" fmla="*/ 2204 w 2570825"/>
                  <a:gd name="connsiteY0" fmla="*/ 0 h 1162024"/>
                  <a:gd name="connsiteX1" fmla="*/ 51680 w 2570825"/>
                  <a:gd name="connsiteY1" fmla="*/ 63157 h 1162024"/>
                  <a:gd name="connsiteX2" fmla="*/ 730552 w 2570825"/>
                  <a:gd name="connsiteY2" fmla="*/ 588339 h 1162024"/>
                  <a:gd name="connsiteX3" fmla="*/ 851790 w 2570825"/>
                  <a:gd name="connsiteY3" fmla="*/ 648821 h 1162024"/>
                  <a:gd name="connsiteX4" fmla="*/ 912870 w 2570825"/>
                  <a:gd name="connsiteY4" fmla="*/ 624835 h 1162024"/>
                  <a:gd name="connsiteX5" fmla="*/ 1599617 w 2570825"/>
                  <a:gd name="connsiteY5" fmla="*/ 532668 h 1162024"/>
                  <a:gd name="connsiteX6" fmla="*/ 2570825 w 2570825"/>
                  <a:gd name="connsiteY6" fmla="*/ 847346 h 1162024"/>
                  <a:gd name="connsiteX7" fmla="*/ 1599617 w 2570825"/>
                  <a:gd name="connsiteY7" fmla="*/ 1162024 h 1162024"/>
                  <a:gd name="connsiteX8" fmla="*/ 1403885 w 2570825"/>
                  <a:gd name="connsiteY8" fmla="*/ 1155631 h 1162024"/>
                  <a:gd name="connsiteX9" fmla="*/ 1337745 w 2570825"/>
                  <a:gd name="connsiteY9" fmla="*/ 1148979 h 1162024"/>
                  <a:gd name="connsiteX10" fmla="*/ 1334152 w 2570825"/>
                  <a:gd name="connsiteY10" fmla="*/ 1149018 h 1162024"/>
                  <a:gd name="connsiteX11" fmla="*/ 1259208 w 2570825"/>
                  <a:gd name="connsiteY11" fmla="*/ 1141080 h 1162024"/>
                  <a:gd name="connsiteX12" fmla="*/ 1221579 w 2570825"/>
                  <a:gd name="connsiteY12" fmla="*/ 1137295 h 1162024"/>
                  <a:gd name="connsiteX13" fmla="*/ 1218708 w 2570825"/>
                  <a:gd name="connsiteY13" fmla="*/ 1136790 h 1162024"/>
                  <a:gd name="connsiteX14" fmla="*/ 1167184 w 2570825"/>
                  <a:gd name="connsiteY14" fmla="*/ 1131333 h 1162024"/>
                  <a:gd name="connsiteX15" fmla="*/ 1087987 w 2570825"/>
                  <a:gd name="connsiteY15" fmla="*/ 1113801 h 1162024"/>
                  <a:gd name="connsiteX16" fmla="*/ 1056606 w 2570825"/>
                  <a:gd name="connsiteY16" fmla="*/ 1108282 h 1162024"/>
                  <a:gd name="connsiteX17" fmla="*/ 1025530 w 2570825"/>
                  <a:gd name="connsiteY17" fmla="*/ 1099974 h 1162024"/>
                  <a:gd name="connsiteX18" fmla="*/ 996890 w 2570825"/>
                  <a:gd name="connsiteY18" fmla="*/ 1093634 h 1162024"/>
                  <a:gd name="connsiteX19" fmla="*/ 978918 w 2570825"/>
                  <a:gd name="connsiteY19" fmla="*/ 1087514 h 1162024"/>
                  <a:gd name="connsiteX20" fmla="*/ 912870 w 2570825"/>
                  <a:gd name="connsiteY20" fmla="*/ 1069857 h 1162024"/>
                  <a:gd name="connsiteX21" fmla="*/ 794276 w 2570825"/>
                  <a:gd name="connsiteY21" fmla="*/ 1023285 h 1162024"/>
                  <a:gd name="connsiteX22" fmla="*/ 771476 w 2570825"/>
                  <a:gd name="connsiteY22" fmla="*/ 1009675 h 1162024"/>
                  <a:gd name="connsiteX23" fmla="*/ 648844 w 2570825"/>
                  <a:gd name="connsiteY23" fmla="*/ 951643 h 1162024"/>
                  <a:gd name="connsiteX24" fmla="*/ 0 w 2570825"/>
                  <a:gd name="connsiteY24" fmla="*/ 53780 h 11620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2570825" h="1162024">
                    <a:moveTo>
                      <a:pt x="2204" y="0"/>
                    </a:moveTo>
                    <a:lnTo>
                      <a:pt x="51680" y="63157"/>
                    </a:lnTo>
                    <a:cubicBezTo>
                      <a:pt x="213906" y="253858"/>
                      <a:pt x="447406" y="437393"/>
                      <a:pt x="730552" y="588339"/>
                    </a:cubicBezTo>
                    <a:lnTo>
                      <a:pt x="851790" y="648821"/>
                    </a:lnTo>
                    <a:lnTo>
                      <a:pt x="912870" y="624835"/>
                    </a:lnTo>
                    <a:cubicBezTo>
                      <a:pt x="1088624" y="567889"/>
                      <a:pt x="1331426" y="532668"/>
                      <a:pt x="1599617" y="532668"/>
                    </a:cubicBezTo>
                    <a:cubicBezTo>
                      <a:pt x="2136000" y="532668"/>
                      <a:pt x="2570825" y="673554"/>
                      <a:pt x="2570825" y="847346"/>
                    </a:cubicBezTo>
                    <a:cubicBezTo>
                      <a:pt x="2570825" y="1021138"/>
                      <a:pt x="2136000" y="1162024"/>
                      <a:pt x="1599617" y="1162024"/>
                    </a:cubicBezTo>
                    <a:cubicBezTo>
                      <a:pt x="1532569" y="1162024"/>
                      <a:pt x="1467108" y="1159823"/>
                      <a:pt x="1403885" y="1155631"/>
                    </a:cubicBezTo>
                    <a:lnTo>
                      <a:pt x="1337745" y="1148979"/>
                    </a:lnTo>
                    <a:lnTo>
                      <a:pt x="1334152" y="1149018"/>
                    </a:lnTo>
                    <a:lnTo>
                      <a:pt x="1259208" y="1141080"/>
                    </a:lnTo>
                    <a:lnTo>
                      <a:pt x="1221579" y="1137295"/>
                    </a:lnTo>
                    <a:lnTo>
                      <a:pt x="1218708" y="1136790"/>
                    </a:lnTo>
                    <a:lnTo>
                      <a:pt x="1167184" y="1131333"/>
                    </a:lnTo>
                    <a:lnTo>
                      <a:pt x="1087987" y="1113801"/>
                    </a:lnTo>
                    <a:lnTo>
                      <a:pt x="1056606" y="1108282"/>
                    </a:lnTo>
                    <a:lnTo>
                      <a:pt x="1025530" y="1099974"/>
                    </a:lnTo>
                    <a:lnTo>
                      <a:pt x="996890" y="1093634"/>
                    </a:lnTo>
                    <a:lnTo>
                      <a:pt x="978918" y="1087514"/>
                    </a:lnTo>
                    <a:lnTo>
                      <a:pt x="912870" y="1069857"/>
                    </a:lnTo>
                    <a:cubicBezTo>
                      <a:pt x="868931" y="1055621"/>
                      <a:pt x="829183" y="1040026"/>
                      <a:pt x="794276" y="1023285"/>
                    </a:cubicBezTo>
                    <a:lnTo>
                      <a:pt x="771476" y="1009675"/>
                    </a:lnTo>
                    <a:lnTo>
                      <a:pt x="648844" y="951643"/>
                    </a:lnTo>
                    <a:cubicBezTo>
                      <a:pt x="256195" y="736114"/>
                      <a:pt x="7857" y="385951"/>
                      <a:pt x="0" y="53780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" name="フリーフォーム: 図形 46">
                <a:extLst>
                  <a:ext uri="{FF2B5EF4-FFF2-40B4-BE49-F238E27FC236}">
                    <a16:creationId xmlns:a16="http://schemas.microsoft.com/office/drawing/2014/main" id="{23AF21F1-0660-48F7-B11F-9D6D93BE9953}"/>
                  </a:ext>
                </a:extLst>
              </p:cNvPr>
              <p:cNvSpPr/>
              <p:nvPr/>
            </p:nvSpPr>
            <p:spPr>
              <a:xfrm rot="900000">
                <a:off x="4553801" y="2580181"/>
                <a:ext cx="2251654" cy="926659"/>
              </a:xfrm>
              <a:custGeom>
                <a:avLst/>
                <a:gdLst>
                  <a:gd name="connsiteX0" fmla="*/ 695288 w 2251654"/>
                  <a:gd name="connsiteY0" fmla="*/ 67333 h 926659"/>
                  <a:gd name="connsiteX1" fmla="*/ 1156890 w 2251654"/>
                  <a:gd name="connsiteY1" fmla="*/ 0 h 926659"/>
                  <a:gd name="connsiteX2" fmla="*/ 2249590 w 2251654"/>
                  <a:gd name="connsiteY2" fmla="*/ 523307 h 926659"/>
                  <a:gd name="connsiteX3" fmla="*/ 2251654 w 2251654"/>
                  <a:gd name="connsiteY3" fmla="*/ 527382 h 926659"/>
                  <a:gd name="connsiteX4" fmla="*/ 2248029 w 2251654"/>
                  <a:gd name="connsiteY4" fmla="*/ 562002 h 926659"/>
                  <a:gd name="connsiteX5" fmla="*/ 2208378 w 2251654"/>
                  <a:gd name="connsiteY5" fmla="*/ 686310 h 926659"/>
                  <a:gd name="connsiteX6" fmla="*/ 2184941 w 2251654"/>
                  <a:gd name="connsiteY6" fmla="*/ 732574 h 926659"/>
                  <a:gd name="connsiteX7" fmla="*/ 2063187 w 2251654"/>
                  <a:gd name="connsiteY7" fmla="*/ 780326 h 926659"/>
                  <a:gd name="connsiteX8" fmla="*/ 1149811 w 2251654"/>
                  <a:gd name="connsiteY8" fmla="*/ 926659 h 926659"/>
                  <a:gd name="connsiteX9" fmla="*/ 110672 w 2251654"/>
                  <a:gd name="connsiteY9" fmla="*/ 731002 h 926659"/>
                  <a:gd name="connsiteX10" fmla="*/ 0 w 2251654"/>
                  <a:gd name="connsiteY10" fmla="*/ 678245 h 926659"/>
                  <a:gd name="connsiteX11" fmla="*/ 24311 w 2251654"/>
                  <a:gd name="connsiteY11" fmla="*/ 602028 h 926659"/>
                  <a:gd name="connsiteX12" fmla="*/ 695288 w 2251654"/>
                  <a:gd name="connsiteY12" fmla="*/ 67333 h 9266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251654" h="926659">
                    <a:moveTo>
                      <a:pt x="695288" y="67333"/>
                    </a:moveTo>
                    <a:cubicBezTo>
                      <a:pt x="837165" y="23976"/>
                      <a:pt x="993153" y="0"/>
                      <a:pt x="1156890" y="0"/>
                    </a:cubicBezTo>
                    <a:cubicBezTo>
                      <a:pt x="1648103" y="0"/>
                      <a:pt x="2069562" y="215782"/>
                      <a:pt x="2249590" y="523307"/>
                    </a:cubicBezTo>
                    <a:lnTo>
                      <a:pt x="2251654" y="527382"/>
                    </a:lnTo>
                    <a:lnTo>
                      <a:pt x="2248029" y="562002"/>
                    </a:lnTo>
                    <a:cubicBezTo>
                      <a:pt x="2239031" y="604548"/>
                      <a:pt x="2225703" y="646065"/>
                      <a:pt x="2208378" y="686310"/>
                    </a:cubicBezTo>
                    <a:lnTo>
                      <a:pt x="2184941" y="732574"/>
                    </a:lnTo>
                    <a:lnTo>
                      <a:pt x="2063187" y="780326"/>
                    </a:lnTo>
                    <a:cubicBezTo>
                      <a:pt x="1802459" y="872713"/>
                      <a:pt x="1488146" y="926658"/>
                      <a:pt x="1149811" y="926659"/>
                    </a:cubicBezTo>
                    <a:cubicBezTo>
                      <a:pt x="755087" y="926658"/>
                      <a:pt x="393060" y="853232"/>
                      <a:pt x="110672" y="731002"/>
                    </a:cubicBezTo>
                    <a:lnTo>
                      <a:pt x="0" y="678245"/>
                    </a:lnTo>
                    <a:lnTo>
                      <a:pt x="24311" y="602028"/>
                    </a:lnTo>
                    <a:cubicBezTo>
                      <a:pt x="128260" y="360562"/>
                      <a:pt x="376061" y="164888"/>
                      <a:pt x="695288" y="67333"/>
                    </a:cubicBezTo>
                    <a:close/>
                  </a:path>
                </a:pathLst>
              </a:custGeom>
              <a:solidFill>
                <a:srgbClr val="9966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" name="フリーフォーム: 図形 47">
                <a:extLst>
                  <a:ext uri="{FF2B5EF4-FFF2-40B4-BE49-F238E27FC236}">
                    <a16:creationId xmlns:a16="http://schemas.microsoft.com/office/drawing/2014/main" id="{607184E2-23A9-42CB-9729-0AEB56FA1225}"/>
                  </a:ext>
                </a:extLst>
              </p:cNvPr>
              <p:cNvSpPr/>
              <p:nvPr/>
            </p:nvSpPr>
            <p:spPr>
              <a:xfrm rot="11774113">
                <a:off x="5275650" y="2742184"/>
                <a:ext cx="1031752" cy="702327"/>
              </a:xfrm>
              <a:custGeom>
                <a:avLst/>
                <a:gdLst>
                  <a:gd name="connsiteX0" fmla="*/ 228669 w 1090292"/>
                  <a:gd name="connsiteY0" fmla="*/ 174834 h 637484"/>
                  <a:gd name="connsiteX1" fmla="*/ 141252 w 1090292"/>
                  <a:gd name="connsiteY1" fmla="*/ 87417 h 637484"/>
                  <a:gd name="connsiteX2" fmla="*/ 228669 w 1090292"/>
                  <a:gd name="connsiteY2" fmla="*/ 0 h 637484"/>
                  <a:gd name="connsiteX3" fmla="*/ 184960 w 1090292"/>
                  <a:gd name="connsiteY3" fmla="*/ 87417 h 637484"/>
                  <a:gd name="connsiteX4" fmla="*/ 228669 w 1090292"/>
                  <a:gd name="connsiteY4" fmla="*/ 174834 h 637484"/>
                  <a:gd name="connsiteX5" fmla="*/ 511172 w 1090292"/>
                  <a:gd name="connsiteY5" fmla="*/ 174834 h 637484"/>
                  <a:gd name="connsiteX6" fmla="*/ 423755 w 1090292"/>
                  <a:gd name="connsiteY6" fmla="*/ 87417 h 637484"/>
                  <a:gd name="connsiteX7" fmla="*/ 511172 w 1090292"/>
                  <a:gd name="connsiteY7" fmla="*/ 0 h 637484"/>
                  <a:gd name="connsiteX8" fmla="*/ 467464 w 1090292"/>
                  <a:gd name="connsiteY8" fmla="*/ 87417 h 637484"/>
                  <a:gd name="connsiteX9" fmla="*/ 511172 w 1090292"/>
                  <a:gd name="connsiteY9" fmla="*/ 174834 h 637484"/>
                  <a:gd name="connsiteX10" fmla="*/ 807789 w 1090292"/>
                  <a:gd name="connsiteY10" fmla="*/ 174834 h 637484"/>
                  <a:gd name="connsiteX11" fmla="*/ 720372 w 1090292"/>
                  <a:gd name="connsiteY11" fmla="*/ 87417 h 637484"/>
                  <a:gd name="connsiteX12" fmla="*/ 807789 w 1090292"/>
                  <a:gd name="connsiteY12" fmla="*/ 0 h 637484"/>
                  <a:gd name="connsiteX13" fmla="*/ 764080 w 1090292"/>
                  <a:gd name="connsiteY13" fmla="*/ 87417 h 637484"/>
                  <a:gd name="connsiteX14" fmla="*/ 807789 w 1090292"/>
                  <a:gd name="connsiteY14" fmla="*/ 174834 h 637484"/>
                  <a:gd name="connsiteX15" fmla="*/ 1090292 w 1090292"/>
                  <a:gd name="connsiteY15" fmla="*/ 174834 h 637484"/>
                  <a:gd name="connsiteX16" fmla="*/ 1002875 w 1090292"/>
                  <a:gd name="connsiteY16" fmla="*/ 87417 h 637484"/>
                  <a:gd name="connsiteX17" fmla="*/ 1090292 w 1090292"/>
                  <a:gd name="connsiteY17" fmla="*/ 0 h 637484"/>
                  <a:gd name="connsiteX18" fmla="*/ 1046584 w 1090292"/>
                  <a:gd name="connsiteY18" fmla="*/ 87417 h 637484"/>
                  <a:gd name="connsiteX19" fmla="*/ 1090292 w 1090292"/>
                  <a:gd name="connsiteY19" fmla="*/ 174834 h 637484"/>
                  <a:gd name="connsiteX20" fmla="*/ 87417 w 1090292"/>
                  <a:gd name="connsiteY20" fmla="*/ 266955 h 637484"/>
                  <a:gd name="connsiteX21" fmla="*/ 0 w 1090292"/>
                  <a:gd name="connsiteY21" fmla="*/ 179538 h 637484"/>
                  <a:gd name="connsiteX22" fmla="*/ 87417 w 1090292"/>
                  <a:gd name="connsiteY22" fmla="*/ 92121 h 637484"/>
                  <a:gd name="connsiteX23" fmla="*/ 43709 w 1090292"/>
                  <a:gd name="connsiteY23" fmla="*/ 179538 h 637484"/>
                  <a:gd name="connsiteX24" fmla="*/ 87417 w 1090292"/>
                  <a:gd name="connsiteY24" fmla="*/ 266955 h 637484"/>
                  <a:gd name="connsiteX25" fmla="*/ 369920 w 1090292"/>
                  <a:gd name="connsiteY25" fmla="*/ 266955 h 637484"/>
                  <a:gd name="connsiteX26" fmla="*/ 282503 w 1090292"/>
                  <a:gd name="connsiteY26" fmla="*/ 179538 h 637484"/>
                  <a:gd name="connsiteX27" fmla="*/ 369920 w 1090292"/>
                  <a:gd name="connsiteY27" fmla="*/ 92121 h 637484"/>
                  <a:gd name="connsiteX28" fmla="*/ 326212 w 1090292"/>
                  <a:gd name="connsiteY28" fmla="*/ 179538 h 637484"/>
                  <a:gd name="connsiteX29" fmla="*/ 369920 w 1090292"/>
                  <a:gd name="connsiteY29" fmla="*/ 266955 h 637484"/>
                  <a:gd name="connsiteX30" fmla="*/ 666537 w 1090292"/>
                  <a:gd name="connsiteY30" fmla="*/ 266955 h 637484"/>
                  <a:gd name="connsiteX31" fmla="*/ 579120 w 1090292"/>
                  <a:gd name="connsiteY31" fmla="*/ 179538 h 637484"/>
                  <a:gd name="connsiteX32" fmla="*/ 666537 w 1090292"/>
                  <a:gd name="connsiteY32" fmla="*/ 92121 h 637484"/>
                  <a:gd name="connsiteX33" fmla="*/ 622829 w 1090292"/>
                  <a:gd name="connsiteY33" fmla="*/ 179538 h 637484"/>
                  <a:gd name="connsiteX34" fmla="*/ 666537 w 1090292"/>
                  <a:gd name="connsiteY34" fmla="*/ 266955 h 637484"/>
                  <a:gd name="connsiteX35" fmla="*/ 949040 w 1090292"/>
                  <a:gd name="connsiteY35" fmla="*/ 266955 h 637484"/>
                  <a:gd name="connsiteX36" fmla="*/ 861623 w 1090292"/>
                  <a:gd name="connsiteY36" fmla="*/ 179538 h 637484"/>
                  <a:gd name="connsiteX37" fmla="*/ 949040 w 1090292"/>
                  <a:gd name="connsiteY37" fmla="*/ 92121 h 637484"/>
                  <a:gd name="connsiteX38" fmla="*/ 905332 w 1090292"/>
                  <a:gd name="connsiteY38" fmla="*/ 179538 h 637484"/>
                  <a:gd name="connsiteX39" fmla="*/ 949040 w 1090292"/>
                  <a:gd name="connsiteY39" fmla="*/ 266955 h 637484"/>
                  <a:gd name="connsiteX40" fmla="*/ 228669 w 1090292"/>
                  <a:gd name="connsiteY40" fmla="*/ 410254 h 637484"/>
                  <a:gd name="connsiteX41" fmla="*/ 141252 w 1090292"/>
                  <a:gd name="connsiteY41" fmla="*/ 322837 h 637484"/>
                  <a:gd name="connsiteX42" fmla="*/ 228669 w 1090292"/>
                  <a:gd name="connsiteY42" fmla="*/ 235420 h 637484"/>
                  <a:gd name="connsiteX43" fmla="*/ 184960 w 1090292"/>
                  <a:gd name="connsiteY43" fmla="*/ 322837 h 637484"/>
                  <a:gd name="connsiteX44" fmla="*/ 228669 w 1090292"/>
                  <a:gd name="connsiteY44" fmla="*/ 410254 h 637484"/>
                  <a:gd name="connsiteX45" fmla="*/ 511172 w 1090292"/>
                  <a:gd name="connsiteY45" fmla="*/ 410254 h 637484"/>
                  <a:gd name="connsiteX46" fmla="*/ 423755 w 1090292"/>
                  <a:gd name="connsiteY46" fmla="*/ 322837 h 637484"/>
                  <a:gd name="connsiteX47" fmla="*/ 511172 w 1090292"/>
                  <a:gd name="connsiteY47" fmla="*/ 235420 h 637484"/>
                  <a:gd name="connsiteX48" fmla="*/ 467464 w 1090292"/>
                  <a:gd name="connsiteY48" fmla="*/ 322837 h 637484"/>
                  <a:gd name="connsiteX49" fmla="*/ 511172 w 1090292"/>
                  <a:gd name="connsiteY49" fmla="*/ 410254 h 637484"/>
                  <a:gd name="connsiteX50" fmla="*/ 807789 w 1090292"/>
                  <a:gd name="connsiteY50" fmla="*/ 410254 h 637484"/>
                  <a:gd name="connsiteX51" fmla="*/ 720372 w 1090292"/>
                  <a:gd name="connsiteY51" fmla="*/ 322837 h 637484"/>
                  <a:gd name="connsiteX52" fmla="*/ 807789 w 1090292"/>
                  <a:gd name="connsiteY52" fmla="*/ 235420 h 637484"/>
                  <a:gd name="connsiteX53" fmla="*/ 764080 w 1090292"/>
                  <a:gd name="connsiteY53" fmla="*/ 322837 h 637484"/>
                  <a:gd name="connsiteX54" fmla="*/ 807789 w 1090292"/>
                  <a:gd name="connsiteY54" fmla="*/ 410254 h 637484"/>
                  <a:gd name="connsiteX55" fmla="*/ 1090292 w 1090292"/>
                  <a:gd name="connsiteY55" fmla="*/ 410254 h 637484"/>
                  <a:gd name="connsiteX56" fmla="*/ 1002875 w 1090292"/>
                  <a:gd name="connsiteY56" fmla="*/ 322837 h 637484"/>
                  <a:gd name="connsiteX57" fmla="*/ 1090292 w 1090292"/>
                  <a:gd name="connsiteY57" fmla="*/ 235420 h 637484"/>
                  <a:gd name="connsiteX58" fmla="*/ 1046584 w 1090292"/>
                  <a:gd name="connsiteY58" fmla="*/ 322837 h 637484"/>
                  <a:gd name="connsiteX59" fmla="*/ 1090292 w 1090292"/>
                  <a:gd name="connsiteY59" fmla="*/ 410254 h 637484"/>
                  <a:gd name="connsiteX60" fmla="*/ 87417 w 1090292"/>
                  <a:gd name="connsiteY60" fmla="*/ 494186 h 637484"/>
                  <a:gd name="connsiteX61" fmla="*/ 0 w 1090292"/>
                  <a:gd name="connsiteY61" fmla="*/ 406769 h 637484"/>
                  <a:gd name="connsiteX62" fmla="*/ 87417 w 1090292"/>
                  <a:gd name="connsiteY62" fmla="*/ 319352 h 637484"/>
                  <a:gd name="connsiteX63" fmla="*/ 43709 w 1090292"/>
                  <a:gd name="connsiteY63" fmla="*/ 406769 h 637484"/>
                  <a:gd name="connsiteX64" fmla="*/ 87417 w 1090292"/>
                  <a:gd name="connsiteY64" fmla="*/ 494186 h 637484"/>
                  <a:gd name="connsiteX65" fmla="*/ 369920 w 1090292"/>
                  <a:gd name="connsiteY65" fmla="*/ 494186 h 637484"/>
                  <a:gd name="connsiteX66" fmla="*/ 282503 w 1090292"/>
                  <a:gd name="connsiteY66" fmla="*/ 406769 h 637484"/>
                  <a:gd name="connsiteX67" fmla="*/ 369920 w 1090292"/>
                  <a:gd name="connsiteY67" fmla="*/ 319352 h 637484"/>
                  <a:gd name="connsiteX68" fmla="*/ 326212 w 1090292"/>
                  <a:gd name="connsiteY68" fmla="*/ 406769 h 637484"/>
                  <a:gd name="connsiteX69" fmla="*/ 369920 w 1090292"/>
                  <a:gd name="connsiteY69" fmla="*/ 494186 h 637484"/>
                  <a:gd name="connsiteX70" fmla="*/ 666537 w 1090292"/>
                  <a:gd name="connsiteY70" fmla="*/ 494186 h 637484"/>
                  <a:gd name="connsiteX71" fmla="*/ 579120 w 1090292"/>
                  <a:gd name="connsiteY71" fmla="*/ 406769 h 637484"/>
                  <a:gd name="connsiteX72" fmla="*/ 666537 w 1090292"/>
                  <a:gd name="connsiteY72" fmla="*/ 319352 h 637484"/>
                  <a:gd name="connsiteX73" fmla="*/ 622829 w 1090292"/>
                  <a:gd name="connsiteY73" fmla="*/ 406769 h 637484"/>
                  <a:gd name="connsiteX74" fmla="*/ 666537 w 1090292"/>
                  <a:gd name="connsiteY74" fmla="*/ 494186 h 637484"/>
                  <a:gd name="connsiteX75" fmla="*/ 949040 w 1090292"/>
                  <a:gd name="connsiteY75" fmla="*/ 494186 h 637484"/>
                  <a:gd name="connsiteX76" fmla="*/ 861623 w 1090292"/>
                  <a:gd name="connsiteY76" fmla="*/ 406769 h 637484"/>
                  <a:gd name="connsiteX77" fmla="*/ 949040 w 1090292"/>
                  <a:gd name="connsiteY77" fmla="*/ 319352 h 637484"/>
                  <a:gd name="connsiteX78" fmla="*/ 905332 w 1090292"/>
                  <a:gd name="connsiteY78" fmla="*/ 406769 h 637484"/>
                  <a:gd name="connsiteX79" fmla="*/ 949040 w 1090292"/>
                  <a:gd name="connsiteY79" fmla="*/ 494186 h 637484"/>
                  <a:gd name="connsiteX80" fmla="*/ 228669 w 1090292"/>
                  <a:gd name="connsiteY80" fmla="*/ 637484 h 637484"/>
                  <a:gd name="connsiteX81" fmla="*/ 141252 w 1090292"/>
                  <a:gd name="connsiteY81" fmla="*/ 550067 h 637484"/>
                  <a:gd name="connsiteX82" fmla="*/ 228669 w 1090292"/>
                  <a:gd name="connsiteY82" fmla="*/ 462650 h 637484"/>
                  <a:gd name="connsiteX83" fmla="*/ 184960 w 1090292"/>
                  <a:gd name="connsiteY83" fmla="*/ 550067 h 637484"/>
                  <a:gd name="connsiteX84" fmla="*/ 228669 w 1090292"/>
                  <a:gd name="connsiteY84" fmla="*/ 637484 h 637484"/>
                  <a:gd name="connsiteX85" fmla="*/ 511172 w 1090292"/>
                  <a:gd name="connsiteY85" fmla="*/ 637484 h 637484"/>
                  <a:gd name="connsiteX86" fmla="*/ 423755 w 1090292"/>
                  <a:gd name="connsiteY86" fmla="*/ 550067 h 637484"/>
                  <a:gd name="connsiteX87" fmla="*/ 511172 w 1090292"/>
                  <a:gd name="connsiteY87" fmla="*/ 462650 h 637484"/>
                  <a:gd name="connsiteX88" fmla="*/ 467464 w 1090292"/>
                  <a:gd name="connsiteY88" fmla="*/ 550067 h 637484"/>
                  <a:gd name="connsiteX89" fmla="*/ 511172 w 1090292"/>
                  <a:gd name="connsiteY89" fmla="*/ 637484 h 637484"/>
                  <a:gd name="connsiteX90" fmla="*/ 807789 w 1090292"/>
                  <a:gd name="connsiteY90" fmla="*/ 637484 h 637484"/>
                  <a:gd name="connsiteX91" fmla="*/ 720372 w 1090292"/>
                  <a:gd name="connsiteY91" fmla="*/ 550067 h 637484"/>
                  <a:gd name="connsiteX92" fmla="*/ 807789 w 1090292"/>
                  <a:gd name="connsiteY92" fmla="*/ 462650 h 637484"/>
                  <a:gd name="connsiteX93" fmla="*/ 764080 w 1090292"/>
                  <a:gd name="connsiteY93" fmla="*/ 550067 h 637484"/>
                  <a:gd name="connsiteX94" fmla="*/ 807789 w 1090292"/>
                  <a:gd name="connsiteY94" fmla="*/ 637484 h 637484"/>
                  <a:gd name="connsiteX95" fmla="*/ 1090292 w 1090292"/>
                  <a:gd name="connsiteY95" fmla="*/ 637484 h 637484"/>
                  <a:gd name="connsiteX96" fmla="*/ 1002875 w 1090292"/>
                  <a:gd name="connsiteY96" fmla="*/ 550067 h 637484"/>
                  <a:gd name="connsiteX97" fmla="*/ 1090292 w 1090292"/>
                  <a:gd name="connsiteY97" fmla="*/ 462650 h 637484"/>
                  <a:gd name="connsiteX98" fmla="*/ 1046584 w 1090292"/>
                  <a:gd name="connsiteY98" fmla="*/ 550067 h 637484"/>
                  <a:gd name="connsiteX99" fmla="*/ 1090292 w 1090292"/>
                  <a:gd name="connsiteY99" fmla="*/ 637484 h 6374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</a:cxnLst>
                <a:rect l="l" t="t" r="r" b="b"/>
                <a:pathLst>
                  <a:path w="1090292" h="637484">
                    <a:moveTo>
                      <a:pt x="228669" y="174834"/>
                    </a:moveTo>
                    <a:cubicBezTo>
                      <a:pt x="180390" y="174834"/>
                      <a:pt x="141252" y="135696"/>
                      <a:pt x="141252" y="87417"/>
                    </a:cubicBezTo>
                    <a:cubicBezTo>
                      <a:pt x="141252" y="39138"/>
                      <a:pt x="180390" y="0"/>
                      <a:pt x="228669" y="0"/>
                    </a:cubicBezTo>
                    <a:cubicBezTo>
                      <a:pt x="201154" y="20637"/>
                      <a:pt x="184960" y="53023"/>
                      <a:pt x="184960" y="87417"/>
                    </a:cubicBezTo>
                    <a:cubicBezTo>
                      <a:pt x="184960" y="121811"/>
                      <a:pt x="201154" y="154198"/>
                      <a:pt x="228669" y="174834"/>
                    </a:cubicBezTo>
                    <a:close/>
                    <a:moveTo>
                      <a:pt x="511172" y="174834"/>
                    </a:moveTo>
                    <a:cubicBezTo>
                      <a:pt x="462893" y="174834"/>
                      <a:pt x="423755" y="135696"/>
                      <a:pt x="423755" y="87417"/>
                    </a:cubicBezTo>
                    <a:cubicBezTo>
                      <a:pt x="423755" y="39138"/>
                      <a:pt x="462893" y="0"/>
                      <a:pt x="511172" y="0"/>
                    </a:cubicBezTo>
                    <a:cubicBezTo>
                      <a:pt x="483657" y="20637"/>
                      <a:pt x="467464" y="53023"/>
                      <a:pt x="467464" y="87417"/>
                    </a:cubicBezTo>
                    <a:cubicBezTo>
                      <a:pt x="467464" y="121811"/>
                      <a:pt x="483657" y="154198"/>
                      <a:pt x="511172" y="174834"/>
                    </a:cubicBezTo>
                    <a:close/>
                    <a:moveTo>
                      <a:pt x="807789" y="174834"/>
                    </a:moveTo>
                    <a:cubicBezTo>
                      <a:pt x="759510" y="174834"/>
                      <a:pt x="720372" y="135696"/>
                      <a:pt x="720372" y="87417"/>
                    </a:cubicBezTo>
                    <a:cubicBezTo>
                      <a:pt x="720372" y="39138"/>
                      <a:pt x="759510" y="0"/>
                      <a:pt x="807789" y="0"/>
                    </a:cubicBezTo>
                    <a:cubicBezTo>
                      <a:pt x="780274" y="20637"/>
                      <a:pt x="764080" y="53023"/>
                      <a:pt x="764080" y="87417"/>
                    </a:cubicBezTo>
                    <a:cubicBezTo>
                      <a:pt x="764080" y="121811"/>
                      <a:pt x="780274" y="154198"/>
                      <a:pt x="807789" y="174834"/>
                    </a:cubicBezTo>
                    <a:close/>
                    <a:moveTo>
                      <a:pt x="1090292" y="174834"/>
                    </a:moveTo>
                    <a:cubicBezTo>
                      <a:pt x="1042013" y="174834"/>
                      <a:pt x="1002875" y="135696"/>
                      <a:pt x="1002875" y="87417"/>
                    </a:cubicBezTo>
                    <a:cubicBezTo>
                      <a:pt x="1002875" y="39138"/>
                      <a:pt x="1042013" y="0"/>
                      <a:pt x="1090292" y="0"/>
                    </a:cubicBezTo>
                    <a:cubicBezTo>
                      <a:pt x="1062777" y="20637"/>
                      <a:pt x="1046584" y="53023"/>
                      <a:pt x="1046584" y="87417"/>
                    </a:cubicBezTo>
                    <a:cubicBezTo>
                      <a:pt x="1046584" y="121811"/>
                      <a:pt x="1062777" y="154198"/>
                      <a:pt x="1090292" y="174834"/>
                    </a:cubicBezTo>
                    <a:close/>
                    <a:moveTo>
                      <a:pt x="87417" y="266955"/>
                    </a:moveTo>
                    <a:cubicBezTo>
                      <a:pt x="39138" y="266955"/>
                      <a:pt x="0" y="227817"/>
                      <a:pt x="0" y="179538"/>
                    </a:cubicBezTo>
                    <a:cubicBezTo>
                      <a:pt x="0" y="131259"/>
                      <a:pt x="39138" y="92121"/>
                      <a:pt x="87417" y="92121"/>
                    </a:cubicBezTo>
                    <a:cubicBezTo>
                      <a:pt x="59902" y="112757"/>
                      <a:pt x="43709" y="145144"/>
                      <a:pt x="43709" y="179538"/>
                    </a:cubicBezTo>
                    <a:cubicBezTo>
                      <a:pt x="43709" y="213932"/>
                      <a:pt x="59902" y="246319"/>
                      <a:pt x="87417" y="266955"/>
                    </a:cubicBezTo>
                    <a:close/>
                    <a:moveTo>
                      <a:pt x="369920" y="266955"/>
                    </a:moveTo>
                    <a:cubicBezTo>
                      <a:pt x="321641" y="266955"/>
                      <a:pt x="282503" y="227817"/>
                      <a:pt x="282503" y="179538"/>
                    </a:cubicBezTo>
                    <a:cubicBezTo>
                      <a:pt x="282503" y="131259"/>
                      <a:pt x="321641" y="92121"/>
                      <a:pt x="369920" y="92121"/>
                    </a:cubicBezTo>
                    <a:cubicBezTo>
                      <a:pt x="342405" y="112757"/>
                      <a:pt x="326212" y="145144"/>
                      <a:pt x="326212" y="179538"/>
                    </a:cubicBezTo>
                    <a:cubicBezTo>
                      <a:pt x="326212" y="213932"/>
                      <a:pt x="342405" y="246319"/>
                      <a:pt x="369920" y="266955"/>
                    </a:cubicBezTo>
                    <a:close/>
                    <a:moveTo>
                      <a:pt x="666537" y="266955"/>
                    </a:moveTo>
                    <a:cubicBezTo>
                      <a:pt x="618258" y="266955"/>
                      <a:pt x="579120" y="227817"/>
                      <a:pt x="579120" y="179538"/>
                    </a:cubicBezTo>
                    <a:cubicBezTo>
                      <a:pt x="579120" y="131259"/>
                      <a:pt x="618258" y="92121"/>
                      <a:pt x="666537" y="92121"/>
                    </a:cubicBezTo>
                    <a:cubicBezTo>
                      <a:pt x="639022" y="112757"/>
                      <a:pt x="622829" y="145144"/>
                      <a:pt x="622829" y="179538"/>
                    </a:cubicBezTo>
                    <a:cubicBezTo>
                      <a:pt x="622829" y="213932"/>
                      <a:pt x="639022" y="246319"/>
                      <a:pt x="666537" y="266955"/>
                    </a:cubicBezTo>
                    <a:close/>
                    <a:moveTo>
                      <a:pt x="949040" y="266955"/>
                    </a:moveTo>
                    <a:cubicBezTo>
                      <a:pt x="900761" y="266955"/>
                      <a:pt x="861623" y="227817"/>
                      <a:pt x="861623" y="179538"/>
                    </a:cubicBezTo>
                    <a:cubicBezTo>
                      <a:pt x="861623" y="131259"/>
                      <a:pt x="900761" y="92121"/>
                      <a:pt x="949040" y="92121"/>
                    </a:cubicBezTo>
                    <a:cubicBezTo>
                      <a:pt x="921525" y="112757"/>
                      <a:pt x="905332" y="145144"/>
                      <a:pt x="905332" y="179538"/>
                    </a:cubicBezTo>
                    <a:cubicBezTo>
                      <a:pt x="905332" y="213932"/>
                      <a:pt x="921525" y="246319"/>
                      <a:pt x="949040" y="266955"/>
                    </a:cubicBezTo>
                    <a:close/>
                    <a:moveTo>
                      <a:pt x="228669" y="410254"/>
                    </a:moveTo>
                    <a:cubicBezTo>
                      <a:pt x="180390" y="410254"/>
                      <a:pt x="141252" y="371116"/>
                      <a:pt x="141252" y="322837"/>
                    </a:cubicBezTo>
                    <a:cubicBezTo>
                      <a:pt x="141252" y="274558"/>
                      <a:pt x="180390" y="235420"/>
                      <a:pt x="228669" y="235420"/>
                    </a:cubicBezTo>
                    <a:cubicBezTo>
                      <a:pt x="201154" y="256056"/>
                      <a:pt x="184960" y="288443"/>
                      <a:pt x="184960" y="322837"/>
                    </a:cubicBezTo>
                    <a:cubicBezTo>
                      <a:pt x="184960" y="357231"/>
                      <a:pt x="201154" y="389617"/>
                      <a:pt x="228669" y="410254"/>
                    </a:cubicBezTo>
                    <a:close/>
                    <a:moveTo>
                      <a:pt x="511172" y="410254"/>
                    </a:moveTo>
                    <a:cubicBezTo>
                      <a:pt x="462893" y="410254"/>
                      <a:pt x="423755" y="371116"/>
                      <a:pt x="423755" y="322837"/>
                    </a:cubicBezTo>
                    <a:cubicBezTo>
                      <a:pt x="423755" y="274558"/>
                      <a:pt x="462893" y="235420"/>
                      <a:pt x="511172" y="235420"/>
                    </a:cubicBezTo>
                    <a:cubicBezTo>
                      <a:pt x="483657" y="256056"/>
                      <a:pt x="467464" y="288443"/>
                      <a:pt x="467464" y="322837"/>
                    </a:cubicBezTo>
                    <a:cubicBezTo>
                      <a:pt x="467464" y="357231"/>
                      <a:pt x="483657" y="389617"/>
                      <a:pt x="511172" y="410254"/>
                    </a:cubicBezTo>
                    <a:close/>
                    <a:moveTo>
                      <a:pt x="807789" y="410254"/>
                    </a:moveTo>
                    <a:cubicBezTo>
                      <a:pt x="759510" y="410254"/>
                      <a:pt x="720372" y="371116"/>
                      <a:pt x="720372" y="322837"/>
                    </a:cubicBezTo>
                    <a:cubicBezTo>
                      <a:pt x="720372" y="274558"/>
                      <a:pt x="759510" y="235420"/>
                      <a:pt x="807789" y="235420"/>
                    </a:cubicBezTo>
                    <a:cubicBezTo>
                      <a:pt x="780274" y="256056"/>
                      <a:pt x="764080" y="288443"/>
                      <a:pt x="764080" y="322837"/>
                    </a:cubicBezTo>
                    <a:cubicBezTo>
                      <a:pt x="764080" y="357231"/>
                      <a:pt x="780274" y="389617"/>
                      <a:pt x="807789" y="410254"/>
                    </a:cubicBezTo>
                    <a:close/>
                    <a:moveTo>
                      <a:pt x="1090292" y="410254"/>
                    </a:moveTo>
                    <a:cubicBezTo>
                      <a:pt x="1042013" y="410254"/>
                      <a:pt x="1002875" y="371116"/>
                      <a:pt x="1002875" y="322837"/>
                    </a:cubicBezTo>
                    <a:cubicBezTo>
                      <a:pt x="1002875" y="274558"/>
                      <a:pt x="1042013" y="235420"/>
                      <a:pt x="1090292" y="235420"/>
                    </a:cubicBezTo>
                    <a:cubicBezTo>
                      <a:pt x="1062777" y="256056"/>
                      <a:pt x="1046584" y="288443"/>
                      <a:pt x="1046584" y="322837"/>
                    </a:cubicBezTo>
                    <a:cubicBezTo>
                      <a:pt x="1046584" y="357231"/>
                      <a:pt x="1062777" y="389617"/>
                      <a:pt x="1090292" y="410254"/>
                    </a:cubicBezTo>
                    <a:close/>
                    <a:moveTo>
                      <a:pt x="87417" y="494186"/>
                    </a:moveTo>
                    <a:cubicBezTo>
                      <a:pt x="39138" y="494186"/>
                      <a:pt x="0" y="455048"/>
                      <a:pt x="0" y="406769"/>
                    </a:cubicBezTo>
                    <a:cubicBezTo>
                      <a:pt x="0" y="358490"/>
                      <a:pt x="39138" y="319352"/>
                      <a:pt x="87417" y="319352"/>
                    </a:cubicBezTo>
                    <a:cubicBezTo>
                      <a:pt x="59902" y="339988"/>
                      <a:pt x="43709" y="372375"/>
                      <a:pt x="43709" y="406769"/>
                    </a:cubicBezTo>
                    <a:cubicBezTo>
                      <a:pt x="43709" y="441162"/>
                      <a:pt x="59902" y="473549"/>
                      <a:pt x="87417" y="494186"/>
                    </a:cubicBezTo>
                    <a:close/>
                    <a:moveTo>
                      <a:pt x="369920" y="494186"/>
                    </a:moveTo>
                    <a:cubicBezTo>
                      <a:pt x="321641" y="494186"/>
                      <a:pt x="282503" y="455048"/>
                      <a:pt x="282503" y="406769"/>
                    </a:cubicBezTo>
                    <a:cubicBezTo>
                      <a:pt x="282503" y="358490"/>
                      <a:pt x="321641" y="319352"/>
                      <a:pt x="369920" y="319352"/>
                    </a:cubicBezTo>
                    <a:cubicBezTo>
                      <a:pt x="342405" y="339988"/>
                      <a:pt x="326212" y="372375"/>
                      <a:pt x="326212" y="406769"/>
                    </a:cubicBezTo>
                    <a:cubicBezTo>
                      <a:pt x="326212" y="441162"/>
                      <a:pt x="342405" y="473549"/>
                      <a:pt x="369920" y="494186"/>
                    </a:cubicBezTo>
                    <a:close/>
                    <a:moveTo>
                      <a:pt x="666537" y="494186"/>
                    </a:moveTo>
                    <a:cubicBezTo>
                      <a:pt x="618258" y="494186"/>
                      <a:pt x="579120" y="455048"/>
                      <a:pt x="579120" y="406769"/>
                    </a:cubicBezTo>
                    <a:cubicBezTo>
                      <a:pt x="579120" y="358490"/>
                      <a:pt x="618258" y="319352"/>
                      <a:pt x="666537" y="319352"/>
                    </a:cubicBezTo>
                    <a:cubicBezTo>
                      <a:pt x="639022" y="339988"/>
                      <a:pt x="622829" y="372375"/>
                      <a:pt x="622829" y="406769"/>
                    </a:cubicBezTo>
                    <a:cubicBezTo>
                      <a:pt x="622829" y="441162"/>
                      <a:pt x="639022" y="473549"/>
                      <a:pt x="666537" y="494186"/>
                    </a:cubicBezTo>
                    <a:close/>
                    <a:moveTo>
                      <a:pt x="949040" y="494186"/>
                    </a:moveTo>
                    <a:cubicBezTo>
                      <a:pt x="900761" y="494186"/>
                      <a:pt x="861623" y="455048"/>
                      <a:pt x="861623" y="406769"/>
                    </a:cubicBezTo>
                    <a:cubicBezTo>
                      <a:pt x="861623" y="358490"/>
                      <a:pt x="900761" y="319352"/>
                      <a:pt x="949040" y="319352"/>
                    </a:cubicBezTo>
                    <a:cubicBezTo>
                      <a:pt x="921525" y="339988"/>
                      <a:pt x="905332" y="372375"/>
                      <a:pt x="905332" y="406769"/>
                    </a:cubicBezTo>
                    <a:cubicBezTo>
                      <a:pt x="905332" y="441162"/>
                      <a:pt x="921525" y="473549"/>
                      <a:pt x="949040" y="494186"/>
                    </a:cubicBezTo>
                    <a:close/>
                    <a:moveTo>
                      <a:pt x="228669" y="637484"/>
                    </a:moveTo>
                    <a:cubicBezTo>
                      <a:pt x="180390" y="637484"/>
                      <a:pt x="141252" y="598346"/>
                      <a:pt x="141252" y="550067"/>
                    </a:cubicBezTo>
                    <a:cubicBezTo>
                      <a:pt x="141252" y="501788"/>
                      <a:pt x="180390" y="462650"/>
                      <a:pt x="228669" y="462650"/>
                    </a:cubicBezTo>
                    <a:cubicBezTo>
                      <a:pt x="201154" y="483286"/>
                      <a:pt x="184960" y="515673"/>
                      <a:pt x="184960" y="550067"/>
                    </a:cubicBezTo>
                    <a:cubicBezTo>
                      <a:pt x="184960" y="584461"/>
                      <a:pt x="201154" y="616848"/>
                      <a:pt x="228669" y="637484"/>
                    </a:cubicBezTo>
                    <a:close/>
                    <a:moveTo>
                      <a:pt x="511172" y="637484"/>
                    </a:moveTo>
                    <a:cubicBezTo>
                      <a:pt x="462893" y="637484"/>
                      <a:pt x="423755" y="598346"/>
                      <a:pt x="423755" y="550067"/>
                    </a:cubicBezTo>
                    <a:cubicBezTo>
                      <a:pt x="423755" y="501788"/>
                      <a:pt x="462893" y="462650"/>
                      <a:pt x="511172" y="462650"/>
                    </a:cubicBezTo>
                    <a:cubicBezTo>
                      <a:pt x="483657" y="483286"/>
                      <a:pt x="467464" y="515673"/>
                      <a:pt x="467464" y="550067"/>
                    </a:cubicBezTo>
                    <a:cubicBezTo>
                      <a:pt x="467464" y="584461"/>
                      <a:pt x="483657" y="616848"/>
                      <a:pt x="511172" y="637484"/>
                    </a:cubicBezTo>
                    <a:close/>
                    <a:moveTo>
                      <a:pt x="807789" y="637484"/>
                    </a:moveTo>
                    <a:cubicBezTo>
                      <a:pt x="759510" y="637484"/>
                      <a:pt x="720372" y="598346"/>
                      <a:pt x="720372" y="550067"/>
                    </a:cubicBezTo>
                    <a:cubicBezTo>
                      <a:pt x="720372" y="501788"/>
                      <a:pt x="759510" y="462650"/>
                      <a:pt x="807789" y="462650"/>
                    </a:cubicBezTo>
                    <a:cubicBezTo>
                      <a:pt x="780274" y="483286"/>
                      <a:pt x="764080" y="515673"/>
                      <a:pt x="764080" y="550067"/>
                    </a:cubicBezTo>
                    <a:cubicBezTo>
                      <a:pt x="764080" y="584461"/>
                      <a:pt x="780274" y="616848"/>
                      <a:pt x="807789" y="637484"/>
                    </a:cubicBezTo>
                    <a:close/>
                    <a:moveTo>
                      <a:pt x="1090292" y="637484"/>
                    </a:moveTo>
                    <a:cubicBezTo>
                      <a:pt x="1042013" y="637484"/>
                      <a:pt x="1002875" y="598346"/>
                      <a:pt x="1002875" y="550067"/>
                    </a:cubicBezTo>
                    <a:cubicBezTo>
                      <a:pt x="1002875" y="501788"/>
                      <a:pt x="1042013" y="462650"/>
                      <a:pt x="1090292" y="462650"/>
                    </a:cubicBezTo>
                    <a:cubicBezTo>
                      <a:pt x="1062777" y="483286"/>
                      <a:pt x="1046584" y="515673"/>
                      <a:pt x="1046584" y="550067"/>
                    </a:cubicBezTo>
                    <a:cubicBezTo>
                      <a:pt x="1046584" y="584461"/>
                      <a:pt x="1062777" y="616848"/>
                      <a:pt x="1090292" y="637484"/>
                    </a:cubicBezTo>
                    <a:close/>
                  </a:path>
                </a:pathLst>
              </a:custGeom>
              <a:solidFill>
                <a:srgbClr val="FFFFFF">
                  <a:alpha val="60000"/>
                </a:srgb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" name="フリーフォーム: 図形 48">
                <a:extLst>
                  <a:ext uri="{FF2B5EF4-FFF2-40B4-BE49-F238E27FC236}">
                    <a16:creationId xmlns:a16="http://schemas.microsoft.com/office/drawing/2014/main" id="{F0989A66-8A41-4A63-A030-9DC6044216D4}"/>
                  </a:ext>
                </a:extLst>
              </p:cNvPr>
              <p:cNvSpPr/>
              <p:nvPr/>
            </p:nvSpPr>
            <p:spPr>
              <a:xfrm rot="20873364" flipV="1">
                <a:off x="4070147" y="2066818"/>
                <a:ext cx="580634" cy="159326"/>
              </a:xfrm>
              <a:custGeom>
                <a:avLst/>
                <a:gdLst>
                  <a:gd name="connsiteX0" fmla="*/ 381765 w 435431"/>
                  <a:gd name="connsiteY0" fmla="*/ 0 h 164761"/>
                  <a:gd name="connsiteX1" fmla="*/ 378140 w 435431"/>
                  <a:gd name="connsiteY1" fmla="*/ 27357 h 164761"/>
                  <a:gd name="connsiteX2" fmla="*/ 405686 w 435431"/>
                  <a:gd name="connsiteY2" fmla="*/ 131169 h 164761"/>
                  <a:gd name="connsiteX3" fmla="*/ 435431 w 435431"/>
                  <a:gd name="connsiteY3" fmla="*/ 164737 h 164761"/>
                  <a:gd name="connsiteX4" fmla="*/ 432166 w 435431"/>
                  <a:gd name="connsiteY4" fmla="*/ 164760 h 164761"/>
                  <a:gd name="connsiteX5" fmla="*/ 34129 w 435431"/>
                  <a:gd name="connsiteY5" fmla="*/ 150279 h 164761"/>
                  <a:gd name="connsiteX6" fmla="*/ 28381 w 435431"/>
                  <a:gd name="connsiteY6" fmla="*/ 149621 h 164761"/>
                  <a:gd name="connsiteX7" fmla="*/ 15753 w 435431"/>
                  <a:gd name="connsiteY7" fmla="*/ 143938 h 164761"/>
                  <a:gd name="connsiteX8" fmla="*/ 115107 w 435431"/>
                  <a:gd name="connsiteY8" fmla="*/ 96045 h 164761"/>
                  <a:gd name="connsiteX9" fmla="*/ 337638 w 435431"/>
                  <a:gd name="connsiteY9" fmla="*/ 28367 h 1647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35431" h="164761">
                    <a:moveTo>
                      <a:pt x="381765" y="0"/>
                    </a:moveTo>
                    <a:lnTo>
                      <a:pt x="378140" y="27357"/>
                    </a:lnTo>
                    <a:cubicBezTo>
                      <a:pt x="378140" y="64181"/>
                      <a:pt x="387948" y="99261"/>
                      <a:pt x="405686" y="131169"/>
                    </a:cubicBezTo>
                    <a:lnTo>
                      <a:pt x="435431" y="164737"/>
                    </a:lnTo>
                    <a:lnTo>
                      <a:pt x="432166" y="164760"/>
                    </a:lnTo>
                    <a:cubicBezTo>
                      <a:pt x="264438" y="164856"/>
                      <a:pt x="128387" y="159390"/>
                      <a:pt x="34129" y="150279"/>
                    </a:cubicBezTo>
                    <a:lnTo>
                      <a:pt x="28381" y="149621"/>
                    </a:lnTo>
                    <a:lnTo>
                      <a:pt x="15753" y="143938"/>
                    </a:lnTo>
                    <a:cubicBezTo>
                      <a:pt x="-21447" y="123412"/>
                      <a:pt x="5508" y="105172"/>
                      <a:pt x="115107" y="96045"/>
                    </a:cubicBezTo>
                    <a:cubicBezTo>
                      <a:pt x="249310" y="84868"/>
                      <a:pt x="298938" y="55944"/>
                      <a:pt x="337638" y="28367"/>
                    </a:cubicBez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" name="フリーフォーム: 図形 49">
                <a:extLst>
                  <a:ext uri="{FF2B5EF4-FFF2-40B4-BE49-F238E27FC236}">
                    <a16:creationId xmlns:a16="http://schemas.microsoft.com/office/drawing/2014/main" id="{2E146370-F9AF-454D-ACF9-7D1CE6C43772}"/>
                  </a:ext>
                </a:extLst>
              </p:cNvPr>
              <p:cNvSpPr/>
              <p:nvPr/>
            </p:nvSpPr>
            <p:spPr>
              <a:xfrm>
                <a:off x="3950110" y="1800359"/>
                <a:ext cx="580634" cy="289325"/>
              </a:xfrm>
              <a:custGeom>
                <a:avLst/>
                <a:gdLst>
                  <a:gd name="connsiteX0" fmla="*/ 381765 w 435431"/>
                  <a:gd name="connsiteY0" fmla="*/ 0 h 164761"/>
                  <a:gd name="connsiteX1" fmla="*/ 378140 w 435431"/>
                  <a:gd name="connsiteY1" fmla="*/ 27357 h 164761"/>
                  <a:gd name="connsiteX2" fmla="*/ 405686 w 435431"/>
                  <a:gd name="connsiteY2" fmla="*/ 131169 h 164761"/>
                  <a:gd name="connsiteX3" fmla="*/ 435431 w 435431"/>
                  <a:gd name="connsiteY3" fmla="*/ 164737 h 164761"/>
                  <a:gd name="connsiteX4" fmla="*/ 432166 w 435431"/>
                  <a:gd name="connsiteY4" fmla="*/ 164760 h 164761"/>
                  <a:gd name="connsiteX5" fmla="*/ 34129 w 435431"/>
                  <a:gd name="connsiteY5" fmla="*/ 150279 h 164761"/>
                  <a:gd name="connsiteX6" fmla="*/ 28381 w 435431"/>
                  <a:gd name="connsiteY6" fmla="*/ 149621 h 164761"/>
                  <a:gd name="connsiteX7" fmla="*/ 15753 w 435431"/>
                  <a:gd name="connsiteY7" fmla="*/ 143938 h 164761"/>
                  <a:gd name="connsiteX8" fmla="*/ 115107 w 435431"/>
                  <a:gd name="connsiteY8" fmla="*/ 96045 h 164761"/>
                  <a:gd name="connsiteX9" fmla="*/ 337638 w 435431"/>
                  <a:gd name="connsiteY9" fmla="*/ 28367 h 1647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35431" h="164761">
                    <a:moveTo>
                      <a:pt x="381765" y="0"/>
                    </a:moveTo>
                    <a:lnTo>
                      <a:pt x="378140" y="27357"/>
                    </a:lnTo>
                    <a:cubicBezTo>
                      <a:pt x="378140" y="64181"/>
                      <a:pt x="387948" y="99261"/>
                      <a:pt x="405686" y="131169"/>
                    </a:cubicBezTo>
                    <a:lnTo>
                      <a:pt x="435431" y="164737"/>
                    </a:lnTo>
                    <a:lnTo>
                      <a:pt x="432166" y="164760"/>
                    </a:lnTo>
                    <a:cubicBezTo>
                      <a:pt x="264438" y="164856"/>
                      <a:pt x="128387" y="159390"/>
                      <a:pt x="34129" y="150279"/>
                    </a:cubicBezTo>
                    <a:lnTo>
                      <a:pt x="28381" y="149621"/>
                    </a:lnTo>
                    <a:lnTo>
                      <a:pt x="15753" y="143938"/>
                    </a:lnTo>
                    <a:cubicBezTo>
                      <a:pt x="-21447" y="123412"/>
                      <a:pt x="5508" y="105172"/>
                      <a:pt x="115107" y="96045"/>
                    </a:cubicBezTo>
                    <a:cubicBezTo>
                      <a:pt x="249310" y="84868"/>
                      <a:pt x="298938" y="55944"/>
                      <a:pt x="337638" y="28367"/>
                    </a:cubicBez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" name="フリーフォーム: 図形 50">
                <a:extLst>
                  <a:ext uri="{FF2B5EF4-FFF2-40B4-BE49-F238E27FC236}">
                    <a16:creationId xmlns:a16="http://schemas.microsoft.com/office/drawing/2014/main" id="{1E16D777-A470-4D75-8DC1-4C24064FDDC9}"/>
                  </a:ext>
                </a:extLst>
              </p:cNvPr>
              <p:cNvSpPr/>
              <p:nvPr/>
            </p:nvSpPr>
            <p:spPr>
              <a:xfrm rot="19146348">
                <a:off x="4408470" y="944020"/>
                <a:ext cx="1581657" cy="1825754"/>
              </a:xfrm>
              <a:custGeom>
                <a:avLst/>
                <a:gdLst>
                  <a:gd name="connsiteX0" fmla="*/ 1190859 w 1581657"/>
                  <a:gd name="connsiteY0" fmla="*/ 185143 h 1825754"/>
                  <a:gd name="connsiteX1" fmla="*/ 1416066 w 1581657"/>
                  <a:gd name="connsiteY1" fmla="*/ 527045 h 1825754"/>
                  <a:gd name="connsiteX2" fmla="*/ 1446851 w 1581657"/>
                  <a:gd name="connsiteY2" fmla="*/ 793601 h 1825754"/>
                  <a:gd name="connsiteX3" fmla="*/ 1425515 w 1581657"/>
                  <a:gd name="connsiteY3" fmla="*/ 906760 h 1825754"/>
                  <a:gd name="connsiteX4" fmla="*/ 1426627 w 1581657"/>
                  <a:gd name="connsiteY4" fmla="*/ 906634 h 1825754"/>
                  <a:gd name="connsiteX5" fmla="*/ 1364266 w 1581657"/>
                  <a:gd name="connsiteY5" fmla="*/ 1132872 h 1825754"/>
                  <a:gd name="connsiteX6" fmla="*/ 1343668 w 1581657"/>
                  <a:gd name="connsiteY6" fmla="*/ 1364073 h 1825754"/>
                  <a:gd name="connsiteX7" fmla="*/ 1371798 w 1581657"/>
                  <a:gd name="connsiteY7" fmla="*/ 1413368 h 1825754"/>
                  <a:gd name="connsiteX8" fmla="*/ 1566946 w 1581657"/>
                  <a:gd name="connsiteY8" fmla="*/ 1622802 h 1825754"/>
                  <a:gd name="connsiteX9" fmla="*/ 1492187 w 1581657"/>
                  <a:gd name="connsiteY9" fmla="*/ 1649095 h 1825754"/>
                  <a:gd name="connsiteX10" fmla="*/ 1581657 w 1581657"/>
                  <a:gd name="connsiteY10" fmla="*/ 1732497 h 1825754"/>
                  <a:gd name="connsiteX11" fmla="*/ 1437569 w 1581657"/>
                  <a:gd name="connsiteY11" fmla="*/ 1762262 h 1825754"/>
                  <a:gd name="connsiteX12" fmla="*/ 1403174 w 1581657"/>
                  <a:gd name="connsiteY12" fmla="*/ 1753680 h 1825754"/>
                  <a:gd name="connsiteX13" fmla="*/ 1426627 w 1581657"/>
                  <a:gd name="connsiteY13" fmla="*/ 1825753 h 1825754"/>
                  <a:gd name="connsiteX14" fmla="*/ 1426627 w 1581657"/>
                  <a:gd name="connsiteY14" fmla="*/ 1825754 h 1825754"/>
                  <a:gd name="connsiteX15" fmla="*/ 1266990 w 1581657"/>
                  <a:gd name="connsiteY15" fmla="*/ 1789640 h 1825754"/>
                  <a:gd name="connsiteX16" fmla="*/ 1201289 w 1581657"/>
                  <a:gd name="connsiteY16" fmla="*/ 1749680 h 1825754"/>
                  <a:gd name="connsiteX17" fmla="*/ 1219207 w 1581657"/>
                  <a:gd name="connsiteY17" fmla="*/ 1792699 h 1825754"/>
                  <a:gd name="connsiteX18" fmla="*/ 1091583 w 1581657"/>
                  <a:gd name="connsiteY18" fmla="*/ 1764510 h 1825754"/>
                  <a:gd name="connsiteX19" fmla="*/ 1054952 w 1581657"/>
                  <a:gd name="connsiteY19" fmla="*/ 1736077 h 1825754"/>
                  <a:gd name="connsiteX20" fmla="*/ 1058751 w 1581657"/>
                  <a:gd name="connsiteY20" fmla="*/ 1754070 h 1825754"/>
                  <a:gd name="connsiteX21" fmla="*/ 863055 w 1581657"/>
                  <a:gd name="connsiteY21" fmla="*/ 1576302 h 1825754"/>
                  <a:gd name="connsiteX22" fmla="*/ 856503 w 1581657"/>
                  <a:gd name="connsiteY22" fmla="*/ 1545355 h 1825754"/>
                  <a:gd name="connsiteX23" fmla="*/ 860214 w 1581657"/>
                  <a:gd name="connsiteY23" fmla="*/ 1581163 h 1825754"/>
                  <a:gd name="connsiteX24" fmla="*/ 796364 w 1581657"/>
                  <a:gd name="connsiteY24" fmla="*/ 1583722 h 1825754"/>
                  <a:gd name="connsiteX25" fmla="*/ 790429 w 1581657"/>
                  <a:gd name="connsiteY25" fmla="*/ 1647344 h 1825754"/>
                  <a:gd name="connsiteX26" fmla="*/ 727309 w 1581657"/>
                  <a:gd name="connsiteY26" fmla="*/ 1637396 h 1825754"/>
                  <a:gd name="connsiteX27" fmla="*/ 709072 w 1581657"/>
                  <a:gd name="connsiteY27" fmla="*/ 1698637 h 1825754"/>
                  <a:gd name="connsiteX28" fmla="*/ 649104 w 1581657"/>
                  <a:gd name="connsiteY28" fmla="*/ 1676570 h 1825754"/>
                  <a:gd name="connsiteX29" fmla="*/ 619271 w 1581657"/>
                  <a:gd name="connsiteY29" fmla="*/ 1733075 h 1825754"/>
                  <a:gd name="connsiteX30" fmla="*/ 564763 w 1581657"/>
                  <a:gd name="connsiteY30" fmla="*/ 1699729 h 1825754"/>
                  <a:gd name="connsiteX31" fmla="*/ 524478 w 1581657"/>
                  <a:gd name="connsiteY31" fmla="*/ 1749329 h 1825754"/>
                  <a:gd name="connsiteX32" fmla="*/ 477522 w 1581657"/>
                  <a:gd name="connsiteY32" fmla="*/ 1705992 h 1825754"/>
                  <a:gd name="connsiteX33" fmla="*/ 428336 w 1581657"/>
                  <a:gd name="connsiteY33" fmla="*/ 1746780 h 1825754"/>
                  <a:gd name="connsiteX34" fmla="*/ 390738 w 1581657"/>
                  <a:gd name="connsiteY34" fmla="*/ 1695116 h 1825754"/>
                  <a:gd name="connsiteX35" fmla="*/ 334535 w 1581657"/>
                  <a:gd name="connsiteY35" fmla="*/ 1725522 h 1825754"/>
                  <a:gd name="connsiteX36" fmla="*/ 307739 w 1581657"/>
                  <a:gd name="connsiteY36" fmla="*/ 1667514 h 1825754"/>
                  <a:gd name="connsiteX37" fmla="*/ 246687 w 1581657"/>
                  <a:gd name="connsiteY37" fmla="*/ 1686376 h 1825754"/>
                  <a:gd name="connsiteX38" fmla="*/ 231726 w 1581657"/>
                  <a:gd name="connsiteY38" fmla="*/ 1624253 h 1825754"/>
                  <a:gd name="connsiteX39" fmla="*/ 168165 w 1581657"/>
                  <a:gd name="connsiteY39" fmla="*/ 1630841 h 1825754"/>
                  <a:gd name="connsiteX40" fmla="*/ 165607 w 1581657"/>
                  <a:gd name="connsiteY40" fmla="*/ 1566991 h 1825754"/>
                  <a:gd name="connsiteX41" fmla="*/ 101985 w 1581657"/>
                  <a:gd name="connsiteY41" fmla="*/ 1561056 h 1825754"/>
                  <a:gd name="connsiteX42" fmla="*/ 111933 w 1581657"/>
                  <a:gd name="connsiteY42" fmla="*/ 1497936 h 1825754"/>
                  <a:gd name="connsiteX43" fmla="*/ 50692 w 1581657"/>
                  <a:gd name="connsiteY43" fmla="*/ 1479700 h 1825754"/>
                  <a:gd name="connsiteX44" fmla="*/ 72759 w 1581657"/>
                  <a:gd name="connsiteY44" fmla="*/ 1419731 h 1825754"/>
                  <a:gd name="connsiteX45" fmla="*/ 16255 w 1581657"/>
                  <a:gd name="connsiteY45" fmla="*/ 1389898 h 1825754"/>
                  <a:gd name="connsiteX46" fmla="*/ 49600 w 1581657"/>
                  <a:gd name="connsiteY46" fmla="*/ 1335390 h 1825754"/>
                  <a:gd name="connsiteX47" fmla="*/ 0 w 1581657"/>
                  <a:gd name="connsiteY47" fmla="*/ 1295105 h 1825754"/>
                  <a:gd name="connsiteX48" fmla="*/ 43338 w 1581657"/>
                  <a:gd name="connsiteY48" fmla="*/ 1248148 h 1825754"/>
                  <a:gd name="connsiteX49" fmla="*/ 2549 w 1581657"/>
                  <a:gd name="connsiteY49" fmla="*/ 1198962 h 1825754"/>
                  <a:gd name="connsiteX50" fmla="*/ 54213 w 1581657"/>
                  <a:gd name="connsiteY50" fmla="*/ 1161365 h 1825754"/>
                  <a:gd name="connsiteX51" fmla="*/ 23807 w 1581657"/>
                  <a:gd name="connsiteY51" fmla="*/ 1105162 h 1825754"/>
                  <a:gd name="connsiteX52" fmla="*/ 81815 w 1581657"/>
                  <a:gd name="connsiteY52" fmla="*/ 1078367 h 1825754"/>
                  <a:gd name="connsiteX53" fmla="*/ 62953 w 1581657"/>
                  <a:gd name="connsiteY53" fmla="*/ 1017314 h 1825754"/>
                  <a:gd name="connsiteX54" fmla="*/ 125075 w 1581657"/>
                  <a:gd name="connsiteY54" fmla="*/ 1002353 h 1825754"/>
                  <a:gd name="connsiteX55" fmla="*/ 118488 w 1581657"/>
                  <a:gd name="connsiteY55" fmla="*/ 938792 h 1825754"/>
                  <a:gd name="connsiteX56" fmla="*/ 166245 w 1581657"/>
                  <a:gd name="connsiteY56" fmla="*/ 936878 h 1825754"/>
                  <a:gd name="connsiteX57" fmla="*/ 136763 w 1581657"/>
                  <a:gd name="connsiteY57" fmla="*/ 849073 h 1825754"/>
                  <a:gd name="connsiteX58" fmla="*/ 109832 w 1581657"/>
                  <a:gd name="connsiteY58" fmla="*/ 680671 h 1825754"/>
                  <a:gd name="connsiteX59" fmla="*/ 110788 w 1581657"/>
                  <a:gd name="connsiteY59" fmla="*/ 661978 h 1825754"/>
                  <a:gd name="connsiteX60" fmla="*/ 109206 w 1581657"/>
                  <a:gd name="connsiteY60" fmla="*/ 549412 h 1825754"/>
                  <a:gd name="connsiteX61" fmla="*/ 570125 w 1581657"/>
                  <a:gd name="connsiteY61" fmla="*/ 15869 h 1825754"/>
                  <a:gd name="connsiteX62" fmla="*/ 1190859 w 1581657"/>
                  <a:gd name="connsiteY62" fmla="*/ 185143 h 1825754"/>
                  <a:gd name="connsiteX0" fmla="*/ 1190859 w 1581657"/>
                  <a:gd name="connsiteY0" fmla="*/ 185143 h 1825754"/>
                  <a:gd name="connsiteX1" fmla="*/ 1416066 w 1581657"/>
                  <a:gd name="connsiteY1" fmla="*/ 527045 h 1825754"/>
                  <a:gd name="connsiteX2" fmla="*/ 1446851 w 1581657"/>
                  <a:gd name="connsiteY2" fmla="*/ 793601 h 1825754"/>
                  <a:gd name="connsiteX3" fmla="*/ 1425515 w 1581657"/>
                  <a:gd name="connsiteY3" fmla="*/ 906760 h 1825754"/>
                  <a:gd name="connsiteX4" fmla="*/ 1426627 w 1581657"/>
                  <a:gd name="connsiteY4" fmla="*/ 906634 h 1825754"/>
                  <a:gd name="connsiteX5" fmla="*/ 1364266 w 1581657"/>
                  <a:gd name="connsiteY5" fmla="*/ 1132872 h 1825754"/>
                  <a:gd name="connsiteX6" fmla="*/ 1343668 w 1581657"/>
                  <a:gd name="connsiteY6" fmla="*/ 1364073 h 1825754"/>
                  <a:gd name="connsiteX7" fmla="*/ 1371798 w 1581657"/>
                  <a:gd name="connsiteY7" fmla="*/ 1413368 h 1825754"/>
                  <a:gd name="connsiteX8" fmla="*/ 1566946 w 1581657"/>
                  <a:gd name="connsiteY8" fmla="*/ 1622802 h 1825754"/>
                  <a:gd name="connsiteX9" fmla="*/ 1492187 w 1581657"/>
                  <a:gd name="connsiteY9" fmla="*/ 1649095 h 1825754"/>
                  <a:gd name="connsiteX10" fmla="*/ 1581657 w 1581657"/>
                  <a:gd name="connsiteY10" fmla="*/ 1732497 h 1825754"/>
                  <a:gd name="connsiteX11" fmla="*/ 1437569 w 1581657"/>
                  <a:gd name="connsiteY11" fmla="*/ 1762262 h 1825754"/>
                  <a:gd name="connsiteX12" fmla="*/ 1403174 w 1581657"/>
                  <a:gd name="connsiteY12" fmla="*/ 1753680 h 1825754"/>
                  <a:gd name="connsiteX13" fmla="*/ 1426627 w 1581657"/>
                  <a:gd name="connsiteY13" fmla="*/ 1825753 h 1825754"/>
                  <a:gd name="connsiteX14" fmla="*/ 1426627 w 1581657"/>
                  <a:gd name="connsiteY14" fmla="*/ 1825754 h 1825754"/>
                  <a:gd name="connsiteX15" fmla="*/ 1266990 w 1581657"/>
                  <a:gd name="connsiteY15" fmla="*/ 1789640 h 1825754"/>
                  <a:gd name="connsiteX16" fmla="*/ 1201289 w 1581657"/>
                  <a:gd name="connsiteY16" fmla="*/ 1749680 h 1825754"/>
                  <a:gd name="connsiteX17" fmla="*/ 1219207 w 1581657"/>
                  <a:gd name="connsiteY17" fmla="*/ 1792699 h 1825754"/>
                  <a:gd name="connsiteX18" fmla="*/ 1091583 w 1581657"/>
                  <a:gd name="connsiteY18" fmla="*/ 1764510 h 1825754"/>
                  <a:gd name="connsiteX19" fmla="*/ 1054952 w 1581657"/>
                  <a:gd name="connsiteY19" fmla="*/ 1736077 h 1825754"/>
                  <a:gd name="connsiteX20" fmla="*/ 1058751 w 1581657"/>
                  <a:gd name="connsiteY20" fmla="*/ 1754070 h 1825754"/>
                  <a:gd name="connsiteX21" fmla="*/ 863055 w 1581657"/>
                  <a:gd name="connsiteY21" fmla="*/ 1576302 h 1825754"/>
                  <a:gd name="connsiteX22" fmla="*/ 860214 w 1581657"/>
                  <a:gd name="connsiteY22" fmla="*/ 1581163 h 1825754"/>
                  <a:gd name="connsiteX23" fmla="*/ 796364 w 1581657"/>
                  <a:gd name="connsiteY23" fmla="*/ 1583722 h 1825754"/>
                  <a:gd name="connsiteX24" fmla="*/ 790429 w 1581657"/>
                  <a:gd name="connsiteY24" fmla="*/ 1647344 h 1825754"/>
                  <a:gd name="connsiteX25" fmla="*/ 727309 w 1581657"/>
                  <a:gd name="connsiteY25" fmla="*/ 1637396 h 1825754"/>
                  <a:gd name="connsiteX26" fmla="*/ 709072 w 1581657"/>
                  <a:gd name="connsiteY26" fmla="*/ 1698637 h 1825754"/>
                  <a:gd name="connsiteX27" fmla="*/ 649104 w 1581657"/>
                  <a:gd name="connsiteY27" fmla="*/ 1676570 h 1825754"/>
                  <a:gd name="connsiteX28" fmla="*/ 619271 w 1581657"/>
                  <a:gd name="connsiteY28" fmla="*/ 1733075 h 1825754"/>
                  <a:gd name="connsiteX29" fmla="*/ 564763 w 1581657"/>
                  <a:gd name="connsiteY29" fmla="*/ 1699729 h 1825754"/>
                  <a:gd name="connsiteX30" fmla="*/ 524478 w 1581657"/>
                  <a:gd name="connsiteY30" fmla="*/ 1749329 h 1825754"/>
                  <a:gd name="connsiteX31" fmla="*/ 477522 w 1581657"/>
                  <a:gd name="connsiteY31" fmla="*/ 1705992 h 1825754"/>
                  <a:gd name="connsiteX32" fmla="*/ 428336 w 1581657"/>
                  <a:gd name="connsiteY32" fmla="*/ 1746780 h 1825754"/>
                  <a:gd name="connsiteX33" fmla="*/ 390738 w 1581657"/>
                  <a:gd name="connsiteY33" fmla="*/ 1695116 h 1825754"/>
                  <a:gd name="connsiteX34" fmla="*/ 334535 w 1581657"/>
                  <a:gd name="connsiteY34" fmla="*/ 1725522 h 1825754"/>
                  <a:gd name="connsiteX35" fmla="*/ 307739 w 1581657"/>
                  <a:gd name="connsiteY35" fmla="*/ 1667514 h 1825754"/>
                  <a:gd name="connsiteX36" fmla="*/ 246687 w 1581657"/>
                  <a:gd name="connsiteY36" fmla="*/ 1686376 h 1825754"/>
                  <a:gd name="connsiteX37" fmla="*/ 231726 w 1581657"/>
                  <a:gd name="connsiteY37" fmla="*/ 1624253 h 1825754"/>
                  <a:gd name="connsiteX38" fmla="*/ 168165 w 1581657"/>
                  <a:gd name="connsiteY38" fmla="*/ 1630841 h 1825754"/>
                  <a:gd name="connsiteX39" fmla="*/ 165607 w 1581657"/>
                  <a:gd name="connsiteY39" fmla="*/ 1566991 h 1825754"/>
                  <a:gd name="connsiteX40" fmla="*/ 101985 w 1581657"/>
                  <a:gd name="connsiteY40" fmla="*/ 1561056 h 1825754"/>
                  <a:gd name="connsiteX41" fmla="*/ 111933 w 1581657"/>
                  <a:gd name="connsiteY41" fmla="*/ 1497936 h 1825754"/>
                  <a:gd name="connsiteX42" fmla="*/ 50692 w 1581657"/>
                  <a:gd name="connsiteY42" fmla="*/ 1479700 h 1825754"/>
                  <a:gd name="connsiteX43" fmla="*/ 72759 w 1581657"/>
                  <a:gd name="connsiteY43" fmla="*/ 1419731 h 1825754"/>
                  <a:gd name="connsiteX44" fmla="*/ 16255 w 1581657"/>
                  <a:gd name="connsiteY44" fmla="*/ 1389898 h 1825754"/>
                  <a:gd name="connsiteX45" fmla="*/ 49600 w 1581657"/>
                  <a:gd name="connsiteY45" fmla="*/ 1335390 h 1825754"/>
                  <a:gd name="connsiteX46" fmla="*/ 0 w 1581657"/>
                  <a:gd name="connsiteY46" fmla="*/ 1295105 h 1825754"/>
                  <a:gd name="connsiteX47" fmla="*/ 43338 w 1581657"/>
                  <a:gd name="connsiteY47" fmla="*/ 1248148 h 1825754"/>
                  <a:gd name="connsiteX48" fmla="*/ 2549 w 1581657"/>
                  <a:gd name="connsiteY48" fmla="*/ 1198962 h 1825754"/>
                  <a:gd name="connsiteX49" fmla="*/ 54213 w 1581657"/>
                  <a:gd name="connsiteY49" fmla="*/ 1161365 h 1825754"/>
                  <a:gd name="connsiteX50" fmla="*/ 23807 w 1581657"/>
                  <a:gd name="connsiteY50" fmla="*/ 1105162 h 1825754"/>
                  <a:gd name="connsiteX51" fmla="*/ 81815 w 1581657"/>
                  <a:gd name="connsiteY51" fmla="*/ 1078367 h 1825754"/>
                  <a:gd name="connsiteX52" fmla="*/ 62953 w 1581657"/>
                  <a:gd name="connsiteY52" fmla="*/ 1017314 h 1825754"/>
                  <a:gd name="connsiteX53" fmla="*/ 125075 w 1581657"/>
                  <a:gd name="connsiteY53" fmla="*/ 1002353 h 1825754"/>
                  <a:gd name="connsiteX54" fmla="*/ 118488 w 1581657"/>
                  <a:gd name="connsiteY54" fmla="*/ 938792 h 1825754"/>
                  <a:gd name="connsiteX55" fmla="*/ 166245 w 1581657"/>
                  <a:gd name="connsiteY55" fmla="*/ 936878 h 1825754"/>
                  <a:gd name="connsiteX56" fmla="*/ 136763 w 1581657"/>
                  <a:gd name="connsiteY56" fmla="*/ 849073 h 1825754"/>
                  <a:gd name="connsiteX57" fmla="*/ 109832 w 1581657"/>
                  <a:gd name="connsiteY57" fmla="*/ 680671 h 1825754"/>
                  <a:gd name="connsiteX58" fmla="*/ 110788 w 1581657"/>
                  <a:gd name="connsiteY58" fmla="*/ 661978 h 1825754"/>
                  <a:gd name="connsiteX59" fmla="*/ 109206 w 1581657"/>
                  <a:gd name="connsiteY59" fmla="*/ 549412 h 1825754"/>
                  <a:gd name="connsiteX60" fmla="*/ 570125 w 1581657"/>
                  <a:gd name="connsiteY60" fmla="*/ 15869 h 1825754"/>
                  <a:gd name="connsiteX61" fmla="*/ 1190859 w 1581657"/>
                  <a:gd name="connsiteY61" fmla="*/ 185143 h 18257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1581657" h="1825754">
                    <a:moveTo>
                      <a:pt x="1190859" y="185143"/>
                    </a:moveTo>
                    <a:cubicBezTo>
                      <a:pt x="1292836" y="274207"/>
                      <a:pt x="1373008" y="391258"/>
                      <a:pt x="1416066" y="527045"/>
                    </a:cubicBezTo>
                    <a:cubicBezTo>
                      <a:pt x="1444772" y="617570"/>
                      <a:pt x="1454265" y="707851"/>
                      <a:pt x="1446851" y="793601"/>
                    </a:cubicBezTo>
                    <a:lnTo>
                      <a:pt x="1425515" y="906760"/>
                    </a:lnTo>
                    <a:lnTo>
                      <a:pt x="1426627" y="906634"/>
                    </a:lnTo>
                    <a:cubicBezTo>
                      <a:pt x="1398911" y="980079"/>
                      <a:pt x="1378124" y="1055885"/>
                      <a:pt x="1364266" y="1132872"/>
                    </a:cubicBezTo>
                    <a:lnTo>
                      <a:pt x="1343668" y="1364073"/>
                    </a:lnTo>
                    <a:lnTo>
                      <a:pt x="1371798" y="1413368"/>
                    </a:lnTo>
                    <a:cubicBezTo>
                      <a:pt x="1425754" y="1493043"/>
                      <a:pt x="1491895" y="1564467"/>
                      <a:pt x="1566946" y="1622802"/>
                    </a:cubicBezTo>
                    <a:lnTo>
                      <a:pt x="1492187" y="1649095"/>
                    </a:lnTo>
                    <a:lnTo>
                      <a:pt x="1581657" y="1732497"/>
                    </a:lnTo>
                    <a:cubicBezTo>
                      <a:pt x="1539946" y="1760744"/>
                      <a:pt x="1489589" y="1769846"/>
                      <a:pt x="1437569" y="1762262"/>
                    </a:cubicBezTo>
                    <a:lnTo>
                      <a:pt x="1403174" y="1753680"/>
                    </a:lnTo>
                    <a:lnTo>
                      <a:pt x="1426627" y="1825753"/>
                    </a:lnTo>
                    <a:lnTo>
                      <a:pt x="1426627" y="1825754"/>
                    </a:lnTo>
                    <a:cubicBezTo>
                      <a:pt x="1370001" y="1825754"/>
                      <a:pt x="1316056" y="1812894"/>
                      <a:pt x="1266990" y="1789640"/>
                    </a:cubicBezTo>
                    <a:lnTo>
                      <a:pt x="1201289" y="1749680"/>
                    </a:lnTo>
                    <a:lnTo>
                      <a:pt x="1219207" y="1792699"/>
                    </a:lnTo>
                    <a:cubicBezTo>
                      <a:pt x="1174803" y="1799918"/>
                      <a:pt x="1130695" y="1789048"/>
                      <a:pt x="1091583" y="1764510"/>
                    </a:cubicBezTo>
                    <a:lnTo>
                      <a:pt x="1054952" y="1736077"/>
                    </a:lnTo>
                    <a:lnTo>
                      <a:pt x="1058751" y="1754070"/>
                    </a:lnTo>
                    <a:cubicBezTo>
                      <a:pt x="968807" y="1751786"/>
                      <a:pt x="893443" y="1678621"/>
                      <a:pt x="863055" y="1576302"/>
                    </a:cubicBezTo>
                    <a:lnTo>
                      <a:pt x="860214" y="1581163"/>
                    </a:lnTo>
                    <a:lnTo>
                      <a:pt x="796364" y="1583722"/>
                    </a:lnTo>
                    <a:lnTo>
                      <a:pt x="790429" y="1647344"/>
                    </a:lnTo>
                    <a:lnTo>
                      <a:pt x="727309" y="1637396"/>
                    </a:lnTo>
                    <a:lnTo>
                      <a:pt x="709072" y="1698637"/>
                    </a:lnTo>
                    <a:lnTo>
                      <a:pt x="649104" y="1676570"/>
                    </a:lnTo>
                    <a:lnTo>
                      <a:pt x="619271" y="1733075"/>
                    </a:lnTo>
                    <a:lnTo>
                      <a:pt x="564763" y="1699729"/>
                    </a:lnTo>
                    <a:lnTo>
                      <a:pt x="524478" y="1749329"/>
                    </a:lnTo>
                    <a:lnTo>
                      <a:pt x="477522" y="1705992"/>
                    </a:lnTo>
                    <a:lnTo>
                      <a:pt x="428336" y="1746780"/>
                    </a:lnTo>
                    <a:lnTo>
                      <a:pt x="390738" y="1695116"/>
                    </a:lnTo>
                    <a:lnTo>
                      <a:pt x="334535" y="1725522"/>
                    </a:lnTo>
                    <a:lnTo>
                      <a:pt x="307739" y="1667514"/>
                    </a:lnTo>
                    <a:lnTo>
                      <a:pt x="246687" y="1686376"/>
                    </a:lnTo>
                    <a:lnTo>
                      <a:pt x="231726" y="1624253"/>
                    </a:lnTo>
                    <a:lnTo>
                      <a:pt x="168165" y="1630841"/>
                    </a:lnTo>
                    <a:cubicBezTo>
                      <a:pt x="167312" y="1609558"/>
                      <a:pt x="166460" y="1588274"/>
                      <a:pt x="165607" y="1566991"/>
                    </a:cubicBezTo>
                    <a:lnTo>
                      <a:pt x="101985" y="1561056"/>
                    </a:lnTo>
                    <a:lnTo>
                      <a:pt x="111933" y="1497936"/>
                    </a:lnTo>
                    <a:lnTo>
                      <a:pt x="50692" y="1479700"/>
                    </a:lnTo>
                    <a:lnTo>
                      <a:pt x="72759" y="1419731"/>
                    </a:lnTo>
                    <a:lnTo>
                      <a:pt x="16255" y="1389898"/>
                    </a:lnTo>
                    <a:lnTo>
                      <a:pt x="49600" y="1335390"/>
                    </a:lnTo>
                    <a:lnTo>
                      <a:pt x="0" y="1295105"/>
                    </a:lnTo>
                    <a:lnTo>
                      <a:pt x="43338" y="1248148"/>
                    </a:lnTo>
                    <a:lnTo>
                      <a:pt x="2549" y="1198962"/>
                    </a:lnTo>
                    <a:lnTo>
                      <a:pt x="54213" y="1161365"/>
                    </a:lnTo>
                    <a:lnTo>
                      <a:pt x="23807" y="1105162"/>
                    </a:lnTo>
                    <a:lnTo>
                      <a:pt x="81815" y="1078367"/>
                    </a:lnTo>
                    <a:lnTo>
                      <a:pt x="62953" y="1017314"/>
                    </a:lnTo>
                    <a:lnTo>
                      <a:pt x="125075" y="1002353"/>
                    </a:lnTo>
                    <a:lnTo>
                      <a:pt x="118488" y="938792"/>
                    </a:lnTo>
                    <a:lnTo>
                      <a:pt x="166245" y="936878"/>
                    </a:lnTo>
                    <a:lnTo>
                      <a:pt x="136763" y="849073"/>
                    </a:lnTo>
                    <a:cubicBezTo>
                      <a:pt x="121603" y="792495"/>
                      <a:pt x="112785" y="736012"/>
                      <a:pt x="109832" y="680671"/>
                    </a:cubicBezTo>
                    <a:cubicBezTo>
                      <a:pt x="110151" y="674440"/>
                      <a:pt x="110469" y="668209"/>
                      <a:pt x="110788" y="661978"/>
                    </a:cubicBezTo>
                    <a:cubicBezTo>
                      <a:pt x="110261" y="624456"/>
                      <a:pt x="109733" y="586934"/>
                      <a:pt x="109206" y="549412"/>
                    </a:cubicBezTo>
                    <a:cubicBezTo>
                      <a:pt x="131446" y="292164"/>
                      <a:pt x="305842" y="75707"/>
                      <a:pt x="570125" y="15869"/>
                    </a:cubicBezTo>
                    <a:cubicBezTo>
                      <a:pt x="790362" y="-33996"/>
                      <a:pt x="1020896" y="36703"/>
                      <a:pt x="1190859" y="185143"/>
                    </a:cubicBezTo>
                    <a:close/>
                  </a:path>
                </a:pathLst>
              </a:custGeom>
              <a:solidFill>
                <a:srgbClr val="9966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" name="フリーフォーム: 図形 51">
                <a:extLst>
                  <a:ext uri="{FF2B5EF4-FFF2-40B4-BE49-F238E27FC236}">
                    <a16:creationId xmlns:a16="http://schemas.microsoft.com/office/drawing/2014/main" id="{25E6DBF1-350E-4CF1-ABEF-4DEAA1377A5C}"/>
                  </a:ext>
                </a:extLst>
              </p:cNvPr>
              <p:cNvSpPr/>
              <p:nvPr/>
            </p:nvSpPr>
            <p:spPr>
              <a:xfrm rot="246348">
                <a:off x="4580236" y="1517133"/>
                <a:ext cx="808864" cy="349320"/>
              </a:xfrm>
              <a:custGeom>
                <a:avLst/>
                <a:gdLst>
                  <a:gd name="connsiteX0" fmla="*/ 168430 w 808864"/>
                  <a:gd name="connsiteY0" fmla="*/ 0 h 349320"/>
                  <a:gd name="connsiteX1" fmla="*/ 323624 w 808864"/>
                  <a:gd name="connsiteY1" fmla="*/ 106674 h 349320"/>
                  <a:gd name="connsiteX2" fmla="*/ 325258 w 808864"/>
                  <a:gd name="connsiteY2" fmla="*/ 115069 h 349320"/>
                  <a:gd name="connsiteX3" fmla="*/ 449674 w 808864"/>
                  <a:gd name="connsiteY3" fmla="*/ 98369 h 349320"/>
                  <a:gd name="connsiteX4" fmla="*/ 808864 w 808864"/>
                  <a:gd name="connsiteY4" fmla="*/ 180813 h 349320"/>
                  <a:gd name="connsiteX5" fmla="*/ 455885 w 808864"/>
                  <a:gd name="connsiteY5" fmla="*/ 184892 h 349320"/>
                  <a:gd name="connsiteX6" fmla="*/ 332420 w 808864"/>
                  <a:gd name="connsiteY6" fmla="*/ 197462 h 349320"/>
                  <a:gd name="connsiteX7" fmla="*/ 323624 w 808864"/>
                  <a:gd name="connsiteY7" fmla="*/ 242646 h 349320"/>
                  <a:gd name="connsiteX8" fmla="*/ 168430 w 808864"/>
                  <a:gd name="connsiteY8" fmla="*/ 349320 h 349320"/>
                  <a:gd name="connsiteX9" fmla="*/ 0 w 808864"/>
                  <a:gd name="connsiteY9" fmla="*/ 174660 h 349320"/>
                  <a:gd name="connsiteX10" fmla="*/ 168430 w 808864"/>
                  <a:gd name="connsiteY10" fmla="*/ 0 h 3493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808864" h="349320">
                    <a:moveTo>
                      <a:pt x="168430" y="0"/>
                    </a:moveTo>
                    <a:cubicBezTo>
                      <a:pt x="238196" y="0"/>
                      <a:pt x="298055" y="43986"/>
                      <a:pt x="323624" y="106674"/>
                    </a:cubicBezTo>
                    <a:lnTo>
                      <a:pt x="325258" y="115069"/>
                    </a:lnTo>
                    <a:lnTo>
                      <a:pt x="449674" y="98369"/>
                    </a:lnTo>
                    <a:cubicBezTo>
                      <a:pt x="643781" y="84436"/>
                      <a:pt x="804595" y="121347"/>
                      <a:pt x="808864" y="180813"/>
                    </a:cubicBezTo>
                    <a:cubicBezTo>
                      <a:pt x="696293" y="174856"/>
                      <a:pt x="576407" y="176241"/>
                      <a:pt x="455885" y="184892"/>
                    </a:cubicBezTo>
                    <a:lnTo>
                      <a:pt x="332420" y="197462"/>
                    </a:lnTo>
                    <a:lnTo>
                      <a:pt x="323624" y="242646"/>
                    </a:lnTo>
                    <a:cubicBezTo>
                      <a:pt x="298055" y="305334"/>
                      <a:pt x="238196" y="349320"/>
                      <a:pt x="168430" y="349320"/>
                    </a:cubicBezTo>
                    <a:cubicBezTo>
                      <a:pt x="75409" y="349320"/>
                      <a:pt x="0" y="271122"/>
                      <a:pt x="0" y="174660"/>
                    </a:cubicBezTo>
                    <a:cubicBezTo>
                      <a:pt x="0" y="78198"/>
                      <a:pt x="75409" y="0"/>
                      <a:pt x="16843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" name="楕円 52">
                <a:extLst>
                  <a:ext uri="{FF2B5EF4-FFF2-40B4-BE49-F238E27FC236}">
                    <a16:creationId xmlns:a16="http://schemas.microsoft.com/office/drawing/2014/main" id="{0E8AEFDF-93F6-422E-A9CF-0AD7794D011E}"/>
                  </a:ext>
                </a:extLst>
              </p:cNvPr>
              <p:cNvSpPr/>
              <p:nvPr/>
            </p:nvSpPr>
            <p:spPr>
              <a:xfrm rot="246348">
                <a:off x="4623716" y="1544697"/>
                <a:ext cx="251112" cy="260400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8623716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10000">
        <p:fade/>
      </p:transition>
    </mc:Choice>
    <mc:Fallback>
      <p:transition spd="med" advClick="0" advTm="1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145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4555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660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660" tmFilter="0, 0; 0.125,0.2665; 0.25,0.4; 0.375,0.465; 0.5,0.5;  0.625,0.535; 0.75,0.6; 0.875,0.7335; 1,1">
                                          <p:stCondLst>
                                            <p:cond delay="166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830" tmFilter="0, 0; 0.125,0.2665; 0.25,0.4; 0.375,0.465; 0.5,0.5;  0.625,0.535; 0.75,0.6; 0.875,0.7335; 1,1">
                                          <p:stCondLst>
                                            <p:cond delay="331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410" tmFilter="0, 0; 0.125,0.2665; 0.25,0.4; 0.375,0.465; 0.5,0.5;  0.625,0.535; 0.75,0.6; 0.875,0.7335; 1,1">
                                          <p:stCondLst>
                                            <p:cond delay="414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0" dur="65">
                                          <p:stCondLst>
                                            <p:cond delay="1625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1" dur="415" decel="50000">
                                          <p:stCondLst>
                                            <p:cond delay="169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" dur="65">
                                          <p:stCondLst>
                                            <p:cond delay="328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3" dur="415" decel="50000">
                                          <p:stCondLst>
                                            <p:cond delay="3345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" dur="65">
                                          <p:stCondLst>
                                            <p:cond delay="4105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5" dur="415" decel="50000">
                                          <p:stCondLst>
                                            <p:cond delay="417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" dur="65">
                                          <p:stCondLst>
                                            <p:cond delay="452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7" dur="415" decel="50000">
                                          <p:stCondLst>
                                            <p:cond delay="4585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2" grpId="0"/>
      <p:bldP spid="20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D7298422-5FB2-438B-B65D-09387BA635C3}"/>
              </a:ext>
            </a:extLst>
          </p:cNvPr>
          <p:cNvSpPr txBox="1"/>
          <p:nvPr/>
        </p:nvSpPr>
        <p:spPr>
          <a:xfrm>
            <a:off x="4080064" y="1754654"/>
            <a:ext cx="4031873" cy="47089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300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雀</a:t>
            </a:r>
            <a:endParaRPr kumimoji="1" lang="ja-JP" altLang="en-US" sz="300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18" name="グループ化 17">
            <a:extLst>
              <a:ext uri="{FF2B5EF4-FFF2-40B4-BE49-F238E27FC236}">
                <a16:creationId xmlns:a16="http://schemas.microsoft.com/office/drawing/2014/main" id="{BD615C2D-38E8-495F-AC16-6E3082D693AB}"/>
              </a:ext>
            </a:extLst>
          </p:cNvPr>
          <p:cNvGrpSpPr/>
          <p:nvPr/>
        </p:nvGrpSpPr>
        <p:grpSpPr>
          <a:xfrm>
            <a:off x="160190" y="151298"/>
            <a:ext cx="1114133" cy="1114133"/>
            <a:chOff x="160190" y="151298"/>
            <a:chExt cx="2828816" cy="2828816"/>
          </a:xfrm>
        </p:grpSpPr>
        <p:sp>
          <p:nvSpPr>
            <p:cNvPr id="2" name="テキスト ボックス 1">
              <a:extLst>
                <a:ext uri="{FF2B5EF4-FFF2-40B4-BE49-F238E27FC236}">
                  <a16:creationId xmlns:a16="http://schemas.microsoft.com/office/drawing/2014/main" id="{2690784D-87AB-47DC-9AB5-65B79F4C7D96}"/>
                </a:ext>
              </a:extLst>
            </p:cNvPr>
            <p:cNvSpPr txBox="1"/>
            <p:nvPr/>
          </p:nvSpPr>
          <p:spPr>
            <a:xfrm>
              <a:off x="262470" y="387032"/>
              <a:ext cx="2602351" cy="2352745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sz="9600" b="1" dirty="0">
                  <a:solidFill>
                    <a:srgbClr val="FFC000">
                      <a:alpha val="50000"/>
                    </a:srgbClr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漢字</a:t>
              </a:r>
              <a:endParaRPr lang="en-US" altLang="ja-JP" sz="9600" b="1" dirty="0">
                <a:solidFill>
                  <a:srgbClr val="FFC000">
                    <a:alpha val="50000"/>
                  </a:srgbClr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6" name="フレーム 15">
              <a:extLst>
                <a:ext uri="{FF2B5EF4-FFF2-40B4-BE49-F238E27FC236}">
                  <a16:creationId xmlns:a16="http://schemas.microsoft.com/office/drawing/2014/main" id="{14AE5B99-F989-40C5-A2D0-F724E2B3493D}"/>
                </a:ext>
              </a:extLst>
            </p:cNvPr>
            <p:cNvSpPr/>
            <p:nvPr/>
          </p:nvSpPr>
          <p:spPr>
            <a:xfrm>
              <a:off x="160190" y="151298"/>
              <a:ext cx="2828816" cy="2828816"/>
            </a:xfrm>
            <a:prstGeom prst="frame">
              <a:avLst>
                <a:gd name="adj1" fmla="val 4741"/>
              </a:avLst>
            </a:prstGeom>
            <a:solidFill>
              <a:srgbClr val="FFC000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20" name="グループ化 19">
            <a:extLst>
              <a:ext uri="{FF2B5EF4-FFF2-40B4-BE49-F238E27FC236}">
                <a16:creationId xmlns:a16="http://schemas.microsoft.com/office/drawing/2014/main" id="{154247BF-BDA5-4BED-A61D-737FE86DC4C2}"/>
              </a:ext>
            </a:extLst>
          </p:cNvPr>
          <p:cNvGrpSpPr/>
          <p:nvPr/>
        </p:nvGrpSpPr>
        <p:grpSpPr>
          <a:xfrm>
            <a:off x="10877394" y="151298"/>
            <a:ext cx="1114133" cy="1114133"/>
            <a:chOff x="160190" y="151298"/>
            <a:chExt cx="2828816" cy="2828816"/>
          </a:xfrm>
        </p:grpSpPr>
        <p:sp>
          <p:nvSpPr>
            <p:cNvPr id="21" name="テキスト ボックス 20">
              <a:extLst>
                <a:ext uri="{FF2B5EF4-FFF2-40B4-BE49-F238E27FC236}">
                  <a16:creationId xmlns:a16="http://schemas.microsoft.com/office/drawing/2014/main" id="{4BF536EF-7047-4BEF-B109-58E335022680}"/>
                </a:ext>
              </a:extLst>
            </p:cNvPr>
            <p:cNvSpPr txBox="1"/>
            <p:nvPr/>
          </p:nvSpPr>
          <p:spPr>
            <a:xfrm>
              <a:off x="262470" y="387032"/>
              <a:ext cx="2602351" cy="2352745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sz="9600" b="1" dirty="0">
                  <a:solidFill>
                    <a:srgbClr val="FFC000">
                      <a:alpha val="50000"/>
                    </a:srgbClr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第</a:t>
              </a:r>
              <a:r>
                <a:rPr lang="en-US" altLang="ja-JP" sz="9600" b="1" dirty="0">
                  <a:solidFill>
                    <a:srgbClr val="FFC000">
                      <a:alpha val="50000"/>
                    </a:srgbClr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r>
                <a:rPr lang="ja-JP" altLang="en-US" sz="9600" b="1" dirty="0">
                  <a:solidFill>
                    <a:srgbClr val="FFC000">
                      <a:alpha val="50000"/>
                    </a:srgbClr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問</a:t>
              </a:r>
              <a:endParaRPr lang="en-US" altLang="ja-JP" sz="9600" b="1" dirty="0">
                <a:solidFill>
                  <a:srgbClr val="FFC000">
                    <a:alpha val="50000"/>
                  </a:srgbClr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2" name="フレーム 21">
              <a:extLst>
                <a:ext uri="{FF2B5EF4-FFF2-40B4-BE49-F238E27FC236}">
                  <a16:creationId xmlns:a16="http://schemas.microsoft.com/office/drawing/2014/main" id="{4A73C034-15F9-4AFB-92F9-7EFD2A33BD7E}"/>
                </a:ext>
              </a:extLst>
            </p:cNvPr>
            <p:cNvSpPr/>
            <p:nvPr/>
          </p:nvSpPr>
          <p:spPr>
            <a:xfrm>
              <a:off x="160190" y="151298"/>
              <a:ext cx="2828816" cy="2828816"/>
            </a:xfrm>
            <a:prstGeom prst="frame">
              <a:avLst>
                <a:gd name="adj1" fmla="val 4741"/>
              </a:avLst>
            </a:prstGeom>
            <a:solidFill>
              <a:srgbClr val="FFC000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B83A2E58-4CFC-462F-9219-5370EC1D9592}"/>
              </a:ext>
            </a:extLst>
          </p:cNvPr>
          <p:cNvSpPr txBox="1"/>
          <p:nvPr/>
        </p:nvSpPr>
        <p:spPr>
          <a:xfrm>
            <a:off x="11050621" y="6021422"/>
            <a:ext cx="674203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10</a:t>
            </a:r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7E34F757-2AD8-4BC7-9153-588779464168}"/>
              </a:ext>
            </a:extLst>
          </p:cNvPr>
          <p:cNvSpPr txBox="1"/>
          <p:nvPr/>
        </p:nvSpPr>
        <p:spPr>
          <a:xfrm>
            <a:off x="448088" y="6021422"/>
            <a:ext cx="435020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0</a:t>
            </a:r>
          </a:p>
        </p:txBody>
      </p: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023FD4C6-A70A-4130-A2FB-D8ED552590C7}"/>
              </a:ext>
            </a:extLst>
          </p:cNvPr>
          <p:cNvSpPr txBox="1"/>
          <p:nvPr/>
        </p:nvSpPr>
        <p:spPr>
          <a:xfrm>
            <a:off x="10038983" y="6021422"/>
            <a:ext cx="435020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9</a:t>
            </a:r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1F48357F-30CC-457F-AD60-9169B48B0BFB}"/>
              </a:ext>
            </a:extLst>
          </p:cNvPr>
          <p:cNvSpPr txBox="1"/>
          <p:nvPr/>
        </p:nvSpPr>
        <p:spPr>
          <a:xfrm>
            <a:off x="8973328" y="6021422"/>
            <a:ext cx="435020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8</a:t>
            </a:r>
          </a:p>
        </p:txBody>
      </p: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388F0B97-F51E-41FE-9655-3EE6381FCB16}"/>
              </a:ext>
            </a:extLst>
          </p:cNvPr>
          <p:cNvSpPr txBox="1"/>
          <p:nvPr/>
        </p:nvSpPr>
        <p:spPr>
          <a:xfrm>
            <a:off x="7907673" y="6021422"/>
            <a:ext cx="435020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7</a:t>
            </a:r>
          </a:p>
        </p:txBody>
      </p: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CA5A06C3-2090-4A98-8F07-13DC30146DDB}"/>
              </a:ext>
            </a:extLst>
          </p:cNvPr>
          <p:cNvSpPr txBox="1"/>
          <p:nvPr/>
        </p:nvSpPr>
        <p:spPr>
          <a:xfrm>
            <a:off x="6842018" y="6021422"/>
            <a:ext cx="435020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6</a:t>
            </a:r>
          </a:p>
        </p:txBody>
      </p:sp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E05F7063-F924-42E9-935C-CC9133C31D13}"/>
              </a:ext>
            </a:extLst>
          </p:cNvPr>
          <p:cNvSpPr txBox="1"/>
          <p:nvPr/>
        </p:nvSpPr>
        <p:spPr>
          <a:xfrm>
            <a:off x="5776363" y="6021422"/>
            <a:ext cx="435020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5</a:t>
            </a:r>
          </a:p>
        </p:txBody>
      </p: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03CF0942-7B97-4797-9C42-F2C4834F5245}"/>
              </a:ext>
            </a:extLst>
          </p:cNvPr>
          <p:cNvSpPr txBox="1"/>
          <p:nvPr/>
        </p:nvSpPr>
        <p:spPr>
          <a:xfrm>
            <a:off x="4710708" y="6021422"/>
            <a:ext cx="435020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4</a:t>
            </a:r>
          </a:p>
        </p:txBody>
      </p:sp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6D1FDDA6-9689-4AA0-B034-C18777A40180}"/>
              </a:ext>
            </a:extLst>
          </p:cNvPr>
          <p:cNvSpPr txBox="1"/>
          <p:nvPr/>
        </p:nvSpPr>
        <p:spPr>
          <a:xfrm>
            <a:off x="3645053" y="6021422"/>
            <a:ext cx="435020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3</a:t>
            </a:r>
          </a:p>
        </p:txBody>
      </p:sp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1A7CD1EF-3EB5-49B5-91A7-DBD2E0159CBC}"/>
              </a:ext>
            </a:extLst>
          </p:cNvPr>
          <p:cNvSpPr txBox="1"/>
          <p:nvPr/>
        </p:nvSpPr>
        <p:spPr>
          <a:xfrm>
            <a:off x="2579398" y="6021422"/>
            <a:ext cx="435020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2</a:t>
            </a:r>
          </a:p>
        </p:txBody>
      </p:sp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18551CF3-254F-41C3-80A0-9CDA33FBC067}"/>
              </a:ext>
            </a:extLst>
          </p:cNvPr>
          <p:cNvSpPr txBox="1"/>
          <p:nvPr/>
        </p:nvSpPr>
        <p:spPr>
          <a:xfrm>
            <a:off x="1585609" y="6021422"/>
            <a:ext cx="243191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1</a:t>
            </a:r>
          </a:p>
        </p:txBody>
      </p: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E0758B77-3D5C-4BAF-B85C-C892058280E5}"/>
              </a:ext>
            </a:extLst>
          </p:cNvPr>
          <p:cNvSpPr txBox="1"/>
          <p:nvPr/>
        </p:nvSpPr>
        <p:spPr>
          <a:xfrm>
            <a:off x="2156460" y="309213"/>
            <a:ext cx="7879080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6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何の鳥か読めるかな？</a:t>
            </a:r>
          </a:p>
        </p:txBody>
      </p:sp>
    </p:spTree>
    <p:extLst>
      <p:ext uri="{BB962C8B-B14F-4D97-AF65-F5344CB8AC3E}">
        <p14:creationId xmlns:p14="http://schemas.microsoft.com/office/powerpoint/2010/main" val="41025393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10000">
        <p:fade/>
      </p:transition>
    </mc:Choice>
    <mc:Fallback>
      <p:transition spd="med" advClick="0" advTm="1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6000"/>
                            </p:stCondLst>
                            <p:childTnLst>
                              <p:par>
                                <p:cTn id="3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6500"/>
                            </p:stCondLst>
                            <p:childTnLst>
                              <p:par>
                                <p:cTn id="40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7750"/>
                            </p:stCondLst>
                            <p:childTnLst>
                              <p:par>
                                <p:cTn id="44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9000"/>
                            </p:stCondLst>
                            <p:childTnLst>
                              <p:par>
                                <p:cTn id="48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0250"/>
                            </p:stCondLst>
                            <p:childTnLst>
                              <p:par>
                                <p:cTn id="52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2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11500"/>
                            </p:stCondLst>
                            <p:childTnLst>
                              <p:par>
                                <p:cTn id="56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2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2750"/>
                            </p:stCondLst>
                            <p:childTnLst>
                              <p:par>
                                <p:cTn id="60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2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14000"/>
                            </p:stCondLst>
                            <p:childTnLst>
                              <p:par>
                                <p:cTn id="64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15250"/>
                            </p:stCondLst>
                            <p:childTnLst>
                              <p:par>
                                <p:cTn id="68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16500"/>
                            </p:stCondLst>
                            <p:childTnLst>
                              <p:par>
                                <p:cTn id="72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17750"/>
                            </p:stCondLst>
                            <p:childTnLst>
                              <p:par>
                                <p:cTn id="76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19000"/>
                            </p:stCondLst>
                            <p:childTnLst>
                              <p:par>
                                <p:cTn id="80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19" grpId="0"/>
      <p:bldP spid="26" grpId="0"/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  <p:bldP spid="35" grpId="0"/>
      <p:bldP spid="24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D7298422-5FB2-438B-B65D-09387BA635C3}"/>
              </a:ext>
            </a:extLst>
          </p:cNvPr>
          <p:cNvSpPr txBox="1"/>
          <p:nvPr/>
        </p:nvSpPr>
        <p:spPr>
          <a:xfrm>
            <a:off x="4080066" y="1862604"/>
            <a:ext cx="4031873" cy="47089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300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鸛</a:t>
            </a:r>
            <a:endParaRPr kumimoji="1" lang="ja-JP" altLang="en-US" sz="300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18" name="グループ化 17">
            <a:extLst>
              <a:ext uri="{FF2B5EF4-FFF2-40B4-BE49-F238E27FC236}">
                <a16:creationId xmlns:a16="http://schemas.microsoft.com/office/drawing/2014/main" id="{BD615C2D-38E8-495F-AC16-6E3082D693AB}"/>
              </a:ext>
            </a:extLst>
          </p:cNvPr>
          <p:cNvGrpSpPr/>
          <p:nvPr/>
        </p:nvGrpSpPr>
        <p:grpSpPr>
          <a:xfrm>
            <a:off x="160190" y="151298"/>
            <a:ext cx="1114133" cy="1114133"/>
            <a:chOff x="160190" y="151298"/>
            <a:chExt cx="2828816" cy="2828816"/>
          </a:xfrm>
        </p:grpSpPr>
        <p:sp>
          <p:nvSpPr>
            <p:cNvPr id="2" name="テキスト ボックス 1">
              <a:extLst>
                <a:ext uri="{FF2B5EF4-FFF2-40B4-BE49-F238E27FC236}">
                  <a16:creationId xmlns:a16="http://schemas.microsoft.com/office/drawing/2014/main" id="{2690784D-87AB-47DC-9AB5-65B79F4C7D96}"/>
                </a:ext>
              </a:extLst>
            </p:cNvPr>
            <p:cNvSpPr txBox="1"/>
            <p:nvPr/>
          </p:nvSpPr>
          <p:spPr>
            <a:xfrm>
              <a:off x="262470" y="387032"/>
              <a:ext cx="2602351" cy="2352745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sz="9600" b="1" dirty="0">
                  <a:solidFill>
                    <a:srgbClr val="FFC000">
                      <a:alpha val="50000"/>
                    </a:srgbClr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漢字</a:t>
              </a:r>
              <a:endParaRPr lang="en-US" altLang="ja-JP" sz="9600" b="1" dirty="0">
                <a:solidFill>
                  <a:srgbClr val="FFC000">
                    <a:alpha val="50000"/>
                  </a:srgbClr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6" name="フレーム 15">
              <a:extLst>
                <a:ext uri="{FF2B5EF4-FFF2-40B4-BE49-F238E27FC236}">
                  <a16:creationId xmlns:a16="http://schemas.microsoft.com/office/drawing/2014/main" id="{14AE5B99-F989-40C5-A2D0-F724E2B3493D}"/>
                </a:ext>
              </a:extLst>
            </p:cNvPr>
            <p:cNvSpPr/>
            <p:nvPr/>
          </p:nvSpPr>
          <p:spPr>
            <a:xfrm>
              <a:off x="160190" y="151298"/>
              <a:ext cx="2828816" cy="2828816"/>
            </a:xfrm>
            <a:prstGeom prst="frame">
              <a:avLst>
                <a:gd name="adj1" fmla="val 4741"/>
              </a:avLst>
            </a:prstGeom>
            <a:solidFill>
              <a:srgbClr val="FFC000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20" name="グループ化 19">
            <a:extLst>
              <a:ext uri="{FF2B5EF4-FFF2-40B4-BE49-F238E27FC236}">
                <a16:creationId xmlns:a16="http://schemas.microsoft.com/office/drawing/2014/main" id="{154247BF-BDA5-4BED-A61D-737FE86DC4C2}"/>
              </a:ext>
            </a:extLst>
          </p:cNvPr>
          <p:cNvGrpSpPr/>
          <p:nvPr/>
        </p:nvGrpSpPr>
        <p:grpSpPr>
          <a:xfrm>
            <a:off x="10877394" y="151298"/>
            <a:ext cx="1114133" cy="1114133"/>
            <a:chOff x="160190" y="151298"/>
            <a:chExt cx="2828816" cy="2828816"/>
          </a:xfrm>
        </p:grpSpPr>
        <p:sp>
          <p:nvSpPr>
            <p:cNvPr id="21" name="テキスト ボックス 20">
              <a:extLst>
                <a:ext uri="{FF2B5EF4-FFF2-40B4-BE49-F238E27FC236}">
                  <a16:creationId xmlns:a16="http://schemas.microsoft.com/office/drawing/2014/main" id="{4BF536EF-7047-4BEF-B109-58E335022680}"/>
                </a:ext>
              </a:extLst>
            </p:cNvPr>
            <p:cNvSpPr txBox="1"/>
            <p:nvPr/>
          </p:nvSpPr>
          <p:spPr>
            <a:xfrm>
              <a:off x="262470" y="387032"/>
              <a:ext cx="2602351" cy="2352745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sz="9600" b="1" dirty="0">
                  <a:solidFill>
                    <a:srgbClr val="FFC000">
                      <a:alpha val="50000"/>
                    </a:srgbClr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第</a:t>
              </a:r>
              <a:r>
                <a:rPr lang="en-US" altLang="ja-JP" sz="9600" b="1" dirty="0">
                  <a:solidFill>
                    <a:srgbClr val="FFC000">
                      <a:alpha val="50000"/>
                    </a:srgbClr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10</a:t>
              </a:r>
              <a:r>
                <a:rPr lang="ja-JP" altLang="en-US" sz="9600" b="1" dirty="0">
                  <a:solidFill>
                    <a:srgbClr val="FFC000">
                      <a:alpha val="50000"/>
                    </a:srgbClr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問</a:t>
              </a:r>
              <a:endParaRPr lang="en-US" altLang="ja-JP" sz="9600" b="1" dirty="0">
                <a:solidFill>
                  <a:srgbClr val="FFC000">
                    <a:alpha val="50000"/>
                  </a:srgbClr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2" name="フレーム 21">
              <a:extLst>
                <a:ext uri="{FF2B5EF4-FFF2-40B4-BE49-F238E27FC236}">
                  <a16:creationId xmlns:a16="http://schemas.microsoft.com/office/drawing/2014/main" id="{4A73C034-15F9-4AFB-92F9-7EFD2A33BD7E}"/>
                </a:ext>
              </a:extLst>
            </p:cNvPr>
            <p:cNvSpPr/>
            <p:nvPr/>
          </p:nvSpPr>
          <p:spPr>
            <a:xfrm>
              <a:off x="160190" y="151298"/>
              <a:ext cx="2828816" cy="2828816"/>
            </a:xfrm>
            <a:prstGeom prst="frame">
              <a:avLst>
                <a:gd name="adj1" fmla="val 4741"/>
              </a:avLst>
            </a:prstGeom>
            <a:solidFill>
              <a:srgbClr val="FFC000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B83A2E58-4CFC-462F-9219-5370EC1D9592}"/>
              </a:ext>
            </a:extLst>
          </p:cNvPr>
          <p:cNvSpPr txBox="1"/>
          <p:nvPr/>
        </p:nvSpPr>
        <p:spPr>
          <a:xfrm>
            <a:off x="11050621" y="6021422"/>
            <a:ext cx="674203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10</a:t>
            </a:r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7E34F757-2AD8-4BC7-9153-588779464168}"/>
              </a:ext>
            </a:extLst>
          </p:cNvPr>
          <p:cNvSpPr txBox="1"/>
          <p:nvPr/>
        </p:nvSpPr>
        <p:spPr>
          <a:xfrm>
            <a:off x="448088" y="6021422"/>
            <a:ext cx="435020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0</a:t>
            </a:r>
          </a:p>
        </p:txBody>
      </p: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023FD4C6-A70A-4130-A2FB-D8ED552590C7}"/>
              </a:ext>
            </a:extLst>
          </p:cNvPr>
          <p:cNvSpPr txBox="1"/>
          <p:nvPr/>
        </p:nvSpPr>
        <p:spPr>
          <a:xfrm>
            <a:off x="10038983" y="6021422"/>
            <a:ext cx="435020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9</a:t>
            </a:r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1F48357F-30CC-457F-AD60-9169B48B0BFB}"/>
              </a:ext>
            </a:extLst>
          </p:cNvPr>
          <p:cNvSpPr txBox="1"/>
          <p:nvPr/>
        </p:nvSpPr>
        <p:spPr>
          <a:xfrm>
            <a:off x="8973328" y="6021422"/>
            <a:ext cx="435020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8</a:t>
            </a:r>
          </a:p>
        </p:txBody>
      </p: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388F0B97-F51E-41FE-9655-3EE6381FCB16}"/>
              </a:ext>
            </a:extLst>
          </p:cNvPr>
          <p:cNvSpPr txBox="1"/>
          <p:nvPr/>
        </p:nvSpPr>
        <p:spPr>
          <a:xfrm>
            <a:off x="7907673" y="6021422"/>
            <a:ext cx="435020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7</a:t>
            </a:r>
          </a:p>
        </p:txBody>
      </p: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CA5A06C3-2090-4A98-8F07-13DC30146DDB}"/>
              </a:ext>
            </a:extLst>
          </p:cNvPr>
          <p:cNvSpPr txBox="1"/>
          <p:nvPr/>
        </p:nvSpPr>
        <p:spPr>
          <a:xfrm>
            <a:off x="6842018" y="6021422"/>
            <a:ext cx="435020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6</a:t>
            </a:r>
          </a:p>
        </p:txBody>
      </p:sp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E05F7063-F924-42E9-935C-CC9133C31D13}"/>
              </a:ext>
            </a:extLst>
          </p:cNvPr>
          <p:cNvSpPr txBox="1"/>
          <p:nvPr/>
        </p:nvSpPr>
        <p:spPr>
          <a:xfrm>
            <a:off x="5776363" y="6021422"/>
            <a:ext cx="435020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5</a:t>
            </a:r>
          </a:p>
        </p:txBody>
      </p: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03CF0942-7B97-4797-9C42-F2C4834F5245}"/>
              </a:ext>
            </a:extLst>
          </p:cNvPr>
          <p:cNvSpPr txBox="1"/>
          <p:nvPr/>
        </p:nvSpPr>
        <p:spPr>
          <a:xfrm>
            <a:off x="4710708" y="6021422"/>
            <a:ext cx="435020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4</a:t>
            </a:r>
          </a:p>
        </p:txBody>
      </p:sp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6D1FDDA6-9689-4AA0-B034-C18777A40180}"/>
              </a:ext>
            </a:extLst>
          </p:cNvPr>
          <p:cNvSpPr txBox="1"/>
          <p:nvPr/>
        </p:nvSpPr>
        <p:spPr>
          <a:xfrm>
            <a:off x="3645053" y="6021422"/>
            <a:ext cx="435020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3</a:t>
            </a:r>
          </a:p>
        </p:txBody>
      </p:sp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1A7CD1EF-3EB5-49B5-91A7-DBD2E0159CBC}"/>
              </a:ext>
            </a:extLst>
          </p:cNvPr>
          <p:cNvSpPr txBox="1"/>
          <p:nvPr/>
        </p:nvSpPr>
        <p:spPr>
          <a:xfrm>
            <a:off x="2579398" y="6021422"/>
            <a:ext cx="435020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2</a:t>
            </a:r>
          </a:p>
        </p:txBody>
      </p:sp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18551CF3-254F-41C3-80A0-9CDA33FBC067}"/>
              </a:ext>
            </a:extLst>
          </p:cNvPr>
          <p:cNvSpPr txBox="1"/>
          <p:nvPr/>
        </p:nvSpPr>
        <p:spPr>
          <a:xfrm>
            <a:off x="1585609" y="6021422"/>
            <a:ext cx="243191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1</a:t>
            </a:r>
          </a:p>
        </p:txBody>
      </p: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E0758B77-3D5C-4BAF-B85C-C892058280E5}"/>
              </a:ext>
            </a:extLst>
          </p:cNvPr>
          <p:cNvSpPr txBox="1"/>
          <p:nvPr/>
        </p:nvSpPr>
        <p:spPr>
          <a:xfrm>
            <a:off x="2156460" y="309213"/>
            <a:ext cx="7879080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6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何の鳥か読めるかな？</a:t>
            </a:r>
          </a:p>
        </p:txBody>
      </p:sp>
    </p:spTree>
    <p:extLst>
      <p:ext uri="{BB962C8B-B14F-4D97-AF65-F5344CB8AC3E}">
        <p14:creationId xmlns:p14="http://schemas.microsoft.com/office/powerpoint/2010/main" val="203983623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10000">
        <p:fade/>
      </p:transition>
    </mc:Choice>
    <mc:Fallback>
      <p:transition spd="med" advClick="0" advTm="1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6000"/>
                            </p:stCondLst>
                            <p:childTnLst>
                              <p:par>
                                <p:cTn id="3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6500"/>
                            </p:stCondLst>
                            <p:childTnLst>
                              <p:par>
                                <p:cTn id="40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7750"/>
                            </p:stCondLst>
                            <p:childTnLst>
                              <p:par>
                                <p:cTn id="44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9000"/>
                            </p:stCondLst>
                            <p:childTnLst>
                              <p:par>
                                <p:cTn id="48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0250"/>
                            </p:stCondLst>
                            <p:childTnLst>
                              <p:par>
                                <p:cTn id="52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2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11500"/>
                            </p:stCondLst>
                            <p:childTnLst>
                              <p:par>
                                <p:cTn id="56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2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2750"/>
                            </p:stCondLst>
                            <p:childTnLst>
                              <p:par>
                                <p:cTn id="60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2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14000"/>
                            </p:stCondLst>
                            <p:childTnLst>
                              <p:par>
                                <p:cTn id="64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15250"/>
                            </p:stCondLst>
                            <p:childTnLst>
                              <p:par>
                                <p:cTn id="68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16500"/>
                            </p:stCondLst>
                            <p:childTnLst>
                              <p:par>
                                <p:cTn id="72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17750"/>
                            </p:stCondLst>
                            <p:childTnLst>
                              <p:par>
                                <p:cTn id="76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19000"/>
                            </p:stCondLst>
                            <p:childTnLst>
                              <p:par>
                                <p:cTn id="80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19" grpId="0"/>
      <p:bldP spid="26" grpId="0"/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  <p:bldP spid="35" grpId="0"/>
      <p:bldP spid="2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テキスト ボックス 201">
            <a:extLst>
              <a:ext uri="{FF2B5EF4-FFF2-40B4-BE49-F238E27FC236}">
                <a16:creationId xmlns:a16="http://schemas.microsoft.com/office/drawing/2014/main" id="{ACDF572F-23EB-4AD5-85B6-781560D212EF}"/>
              </a:ext>
            </a:extLst>
          </p:cNvPr>
          <p:cNvSpPr txBox="1"/>
          <p:nvPr/>
        </p:nvSpPr>
        <p:spPr>
          <a:xfrm>
            <a:off x="0" y="348187"/>
            <a:ext cx="1219199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6000" b="1" dirty="0">
                <a:ln w="12700">
                  <a:solidFill>
                    <a:schemeClr val="tx1"/>
                  </a:solidFill>
                </a:ln>
                <a:solidFill>
                  <a:srgbClr val="FFFF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正解は</a:t>
            </a:r>
            <a:endParaRPr kumimoji="1" lang="ja-JP" altLang="en-US" sz="6000" b="1" dirty="0">
              <a:ln w="12700">
                <a:solidFill>
                  <a:schemeClr val="tx1"/>
                </a:solidFill>
              </a:ln>
              <a:solidFill>
                <a:srgbClr val="FFFF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04" name="テキスト ボックス 203">
            <a:extLst>
              <a:ext uri="{FF2B5EF4-FFF2-40B4-BE49-F238E27FC236}">
                <a16:creationId xmlns:a16="http://schemas.microsoft.com/office/drawing/2014/main" id="{4B93C06C-17A7-4EEB-A35A-07ED5B63E11B}"/>
              </a:ext>
            </a:extLst>
          </p:cNvPr>
          <p:cNvSpPr txBox="1"/>
          <p:nvPr/>
        </p:nvSpPr>
        <p:spPr>
          <a:xfrm>
            <a:off x="0" y="5657671"/>
            <a:ext cx="1219199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7200" b="1" dirty="0">
                <a:ln w="12700">
                  <a:noFill/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こうのとり</a:t>
            </a:r>
          </a:p>
        </p:txBody>
      </p: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1FCD552F-8B93-4DAA-8AA6-2989E0D0A48C}"/>
              </a:ext>
            </a:extLst>
          </p:cNvPr>
          <p:cNvGrpSpPr/>
          <p:nvPr/>
        </p:nvGrpSpPr>
        <p:grpSpPr>
          <a:xfrm>
            <a:off x="160190" y="151298"/>
            <a:ext cx="1114133" cy="1114133"/>
            <a:chOff x="160190" y="151298"/>
            <a:chExt cx="2828816" cy="2828816"/>
          </a:xfrm>
        </p:grpSpPr>
        <p:sp>
          <p:nvSpPr>
            <p:cNvPr id="6" name="テキスト ボックス 5">
              <a:extLst>
                <a:ext uri="{FF2B5EF4-FFF2-40B4-BE49-F238E27FC236}">
                  <a16:creationId xmlns:a16="http://schemas.microsoft.com/office/drawing/2014/main" id="{EE007761-B405-48A6-9BDB-A68E723A05AF}"/>
                </a:ext>
              </a:extLst>
            </p:cNvPr>
            <p:cNvSpPr txBox="1"/>
            <p:nvPr/>
          </p:nvSpPr>
          <p:spPr>
            <a:xfrm>
              <a:off x="262470" y="387032"/>
              <a:ext cx="2602351" cy="2352745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sz="9600" b="1" dirty="0">
                  <a:solidFill>
                    <a:srgbClr val="FFC000">
                      <a:alpha val="50000"/>
                    </a:srgbClr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漢</a:t>
              </a:r>
              <a:endParaRPr lang="en-US" altLang="ja-JP" sz="9600" b="1" dirty="0">
                <a:solidFill>
                  <a:srgbClr val="FFC000">
                    <a:alpha val="50000"/>
                  </a:srgbClr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7" name="フレーム 6">
              <a:extLst>
                <a:ext uri="{FF2B5EF4-FFF2-40B4-BE49-F238E27FC236}">
                  <a16:creationId xmlns:a16="http://schemas.microsoft.com/office/drawing/2014/main" id="{64FEB7F6-F5EE-47CE-B604-B8FD7570AF1F}"/>
                </a:ext>
              </a:extLst>
            </p:cNvPr>
            <p:cNvSpPr/>
            <p:nvPr/>
          </p:nvSpPr>
          <p:spPr>
            <a:xfrm>
              <a:off x="160190" y="151298"/>
              <a:ext cx="2828816" cy="2828816"/>
            </a:xfrm>
            <a:prstGeom prst="frame">
              <a:avLst>
                <a:gd name="adj1" fmla="val 4741"/>
              </a:avLst>
            </a:prstGeom>
            <a:solidFill>
              <a:srgbClr val="FFC000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C659755F-31F4-47DD-951E-B196A658C00B}"/>
              </a:ext>
            </a:extLst>
          </p:cNvPr>
          <p:cNvGrpSpPr/>
          <p:nvPr/>
        </p:nvGrpSpPr>
        <p:grpSpPr>
          <a:xfrm>
            <a:off x="10877394" y="151298"/>
            <a:ext cx="1114133" cy="1114133"/>
            <a:chOff x="160190" y="151298"/>
            <a:chExt cx="2828816" cy="2828816"/>
          </a:xfrm>
        </p:grpSpPr>
        <p:sp>
          <p:nvSpPr>
            <p:cNvPr id="9" name="テキスト ボックス 8">
              <a:extLst>
                <a:ext uri="{FF2B5EF4-FFF2-40B4-BE49-F238E27FC236}">
                  <a16:creationId xmlns:a16="http://schemas.microsoft.com/office/drawing/2014/main" id="{FCC750F2-3438-4E0B-9C4B-D3048D236BD4}"/>
                </a:ext>
              </a:extLst>
            </p:cNvPr>
            <p:cNvSpPr txBox="1"/>
            <p:nvPr/>
          </p:nvSpPr>
          <p:spPr>
            <a:xfrm>
              <a:off x="262470" y="387032"/>
              <a:ext cx="2602351" cy="2352745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sz="9600" b="1" dirty="0">
                  <a:solidFill>
                    <a:srgbClr val="FFC000">
                      <a:alpha val="50000"/>
                    </a:srgbClr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字</a:t>
              </a:r>
              <a:endParaRPr lang="en-US" altLang="ja-JP" sz="9600" b="1" dirty="0">
                <a:solidFill>
                  <a:srgbClr val="FFC000">
                    <a:alpha val="50000"/>
                  </a:srgbClr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0" name="フレーム 9">
              <a:extLst>
                <a:ext uri="{FF2B5EF4-FFF2-40B4-BE49-F238E27FC236}">
                  <a16:creationId xmlns:a16="http://schemas.microsoft.com/office/drawing/2014/main" id="{3C3223E0-77A0-4F6A-8C10-3138307AFC4A}"/>
                </a:ext>
              </a:extLst>
            </p:cNvPr>
            <p:cNvSpPr/>
            <p:nvPr/>
          </p:nvSpPr>
          <p:spPr>
            <a:xfrm>
              <a:off x="160190" y="151298"/>
              <a:ext cx="2828816" cy="2828816"/>
            </a:xfrm>
            <a:prstGeom prst="frame">
              <a:avLst>
                <a:gd name="adj1" fmla="val 4741"/>
              </a:avLst>
            </a:prstGeom>
            <a:solidFill>
              <a:srgbClr val="FFC000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134" name="テキスト ボックス 133">
            <a:extLst>
              <a:ext uri="{FF2B5EF4-FFF2-40B4-BE49-F238E27FC236}">
                <a16:creationId xmlns:a16="http://schemas.microsoft.com/office/drawing/2014/main" id="{1D21A140-DB13-4D87-A66C-3E5B3F288147}"/>
              </a:ext>
            </a:extLst>
          </p:cNvPr>
          <p:cNvSpPr txBox="1"/>
          <p:nvPr/>
        </p:nvSpPr>
        <p:spPr>
          <a:xfrm>
            <a:off x="4080066" y="1862604"/>
            <a:ext cx="4031873" cy="47089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30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鸛</a:t>
            </a:r>
          </a:p>
        </p:txBody>
      </p:sp>
      <p:grpSp>
        <p:nvGrpSpPr>
          <p:cNvPr id="28" name="グループ化 27">
            <a:extLst>
              <a:ext uri="{FF2B5EF4-FFF2-40B4-BE49-F238E27FC236}">
                <a16:creationId xmlns:a16="http://schemas.microsoft.com/office/drawing/2014/main" id="{84AC1F9D-89B4-429F-BD50-A15ABE6B2E13}"/>
              </a:ext>
            </a:extLst>
          </p:cNvPr>
          <p:cNvGrpSpPr/>
          <p:nvPr/>
        </p:nvGrpSpPr>
        <p:grpSpPr>
          <a:xfrm>
            <a:off x="8863700" y="3302000"/>
            <a:ext cx="2576537" cy="2632927"/>
            <a:chOff x="2051215" y="1462088"/>
            <a:chExt cx="3791842" cy="3874830"/>
          </a:xfrm>
        </p:grpSpPr>
        <p:sp>
          <p:nvSpPr>
            <p:cNvPr id="29" name="フリーフォーム: 図形 28">
              <a:extLst>
                <a:ext uri="{FF2B5EF4-FFF2-40B4-BE49-F238E27FC236}">
                  <a16:creationId xmlns:a16="http://schemas.microsoft.com/office/drawing/2014/main" id="{DEF98672-3FCB-4550-93B1-0EC603EA0FBC}"/>
                </a:ext>
              </a:extLst>
            </p:cNvPr>
            <p:cNvSpPr/>
            <p:nvPr/>
          </p:nvSpPr>
          <p:spPr>
            <a:xfrm rot="20620418">
              <a:off x="4758547" y="2864479"/>
              <a:ext cx="591549" cy="1477555"/>
            </a:xfrm>
            <a:custGeom>
              <a:avLst/>
              <a:gdLst>
                <a:gd name="connsiteX0" fmla="*/ 583877 w 704721"/>
                <a:gd name="connsiteY0" fmla="*/ 178979 h 1892454"/>
                <a:gd name="connsiteX1" fmla="*/ 704721 w 704721"/>
                <a:gd name="connsiteY1" fmla="*/ 920189 h 1892454"/>
                <a:gd name="connsiteX2" fmla="*/ 583877 w 704721"/>
                <a:gd name="connsiteY2" fmla="*/ 1661399 h 1892454"/>
                <a:gd name="connsiteX3" fmla="*/ 559523 w 704721"/>
                <a:gd name="connsiteY3" fmla="*/ 1646340 h 1892454"/>
                <a:gd name="connsiteX4" fmla="*/ 544004 w 704721"/>
                <a:gd name="connsiteY4" fmla="*/ 1616792 h 1892454"/>
                <a:gd name="connsiteX5" fmla="*/ 536125 w 704721"/>
                <a:gd name="connsiteY5" fmla="*/ 1675359 h 1892454"/>
                <a:gd name="connsiteX6" fmla="*/ 450676 w 704721"/>
                <a:gd name="connsiteY6" fmla="*/ 1892454 h 1892454"/>
                <a:gd name="connsiteX7" fmla="*/ 383111 w 704721"/>
                <a:gd name="connsiteY7" fmla="*/ 1765867 h 1892454"/>
                <a:gd name="connsiteX8" fmla="*/ 377077 w 704721"/>
                <a:gd name="connsiteY8" fmla="*/ 1735329 h 1892454"/>
                <a:gd name="connsiteX9" fmla="*/ 375197 w 704721"/>
                <a:gd name="connsiteY9" fmla="*/ 1741587 h 1892454"/>
                <a:gd name="connsiteX10" fmla="*/ 328159 w 704721"/>
                <a:gd name="connsiteY10" fmla="*/ 1799835 h 1892454"/>
                <a:gd name="connsiteX11" fmla="*/ 260594 w 704721"/>
                <a:gd name="connsiteY11" fmla="*/ 1673248 h 1892454"/>
                <a:gd name="connsiteX12" fmla="*/ 253996 w 704721"/>
                <a:gd name="connsiteY12" fmla="*/ 1639855 h 1892454"/>
                <a:gd name="connsiteX13" fmla="*/ 247277 w 704721"/>
                <a:gd name="connsiteY13" fmla="*/ 1652646 h 1892454"/>
                <a:gd name="connsiteX14" fmla="*/ 222923 w 704721"/>
                <a:gd name="connsiteY14" fmla="*/ 1667705 h 1892454"/>
                <a:gd name="connsiteX15" fmla="*/ 155358 w 704721"/>
                <a:gd name="connsiteY15" fmla="*/ 1541118 h 1892454"/>
                <a:gd name="connsiteX16" fmla="*/ 141264 w 704721"/>
                <a:gd name="connsiteY16" fmla="*/ 1469794 h 1892454"/>
                <a:gd name="connsiteX17" fmla="*/ 120844 w 704721"/>
                <a:gd name="connsiteY17" fmla="*/ 1482421 h 1892454"/>
                <a:gd name="connsiteX18" fmla="*/ 0 w 704721"/>
                <a:gd name="connsiteY18" fmla="*/ 741211 h 1892454"/>
                <a:gd name="connsiteX19" fmla="*/ 120844 w 704721"/>
                <a:gd name="connsiteY19" fmla="*/ 0 h 1892454"/>
                <a:gd name="connsiteX20" fmla="*/ 188409 w 704721"/>
                <a:gd name="connsiteY20" fmla="*/ 126587 h 1892454"/>
                <a:gd name="connsiteX21" fmla="*/ 202503 w 704721"/>
                <a:gd name="connsiteY21" fmla="*/ 197911 h 1892454"/>
                <a:gd name="connsiteX22" fmla="*/ 222923 w 704721"/>
                <a:gd name="connsiteY22" fmla="*/ 185285 h 1892454"/>
                <a:gd name="connsiteX23" fmla="*/ 290488 w 704721"/>
                <a:gd name="connsiteY23" fmla="*/ 311872 h 1892454"/>
                <a:gd name="connsiteX24" fmla="*/ 297086 w 704721"/>
                <a:gd name="connsiteY24" fmla="*/ 345265 h 1892454"/>
                <a:gd name="connsiteX25" fmla="*/ 303805 w 704721"/>
                <a:gd name="connsiteY25" fmla="*/ 332474 h 1892454"/>
                <a:gd name="connsiteX26" fmla="*/ 328159 w 704721"/>
                <a:gd name="connsiteY26" fmla="*/ 317415 h 1892454"/>
                <a:gd name="connsiteX27" fmla="*/ 395724 w 704721"/>
                <a:gd name="connsiteY27" fmla="*/ 444002 h 1892454"/>
                <a:gd name="connsiteX28" fmla="*/ 401758 w 704721"/>
                <a:gd name="connsiteY28" fmla="*/ 474540 h 1892454"/>
                <a:gd name="connsiteX29" fmla="*/ 403638 w 704721"/>
                <a:gd name="connsiteY29" fmla="*/ 468282 h 1892454"/>
                <a:gd name="connsiteX30" fmla="*/ 450676 w 704721"/>
                <a:gd name="connsiteY30" fmla="*/ 410034 h 1892454"/>
                <a:gd name="connsiteX31" fmla="*/ 475030 w 704721"/>
                <a:gd name="connsiteY31" fmla="*/ 425093 h 1892454"/>
                <a:gd name="connsiteX32" fmla="*/ 490549 w 704721"/>
                <a:gd name="connsiteY32" fmla="*/ 454641 h 1892454"/>
                <a:gd name="connsiteX33" fmla="*/ 498427 w 704721"/>
                <a:gd name="connsiteY33" fmla="*/ 396074 h 1892454"/>
                <a:gd name="connsiteX34" fmla="*/ 583877 w 704721"/>
                <a:gd name="connsiteY34" fmla="*/ 178979 h 18924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704721" h="1892454">
                  <a:moveTo>
                    <a:pt x="583877" y="178979"/>
                  </a:moveTo>
                  <a:cubicBezTo>
                    <a:pt x="650617" y="178979"/>
                    <a:pt x="704721" y="510830"/>
                    <a:pt x="704721" y="920189"/>
                  </a:cubicBezTo>
                  <a:cubicBezTo>
                    <a:pt x="704721" y="1329548"/>
                    <a:pt x="650617" y="1661399"/>
                    <a:pt x="583877" y="1661399"/>
                  </a:cubicBezTo>
                  <a:cubicBezTo>
                    <a:pt x="575535" y="1661399"/>
                    <a:pt x="567390" y="1656214"/>
                    <a:pt x="559523" y="1646340"/>
                  </a:cubicBezTo>
                  <a:lnTo>
                    <a:pt x="544004" y="1616792"/>
                  </a:lnTo>
                  <a:lnTo>
                    <a:pt x="536125" y="1675359"/>
                  </a:lnTo>
                  <a:cubicBezTo>
                    <a:pt x="514257" y="1809491"/>
                    <a:pt x="484046" y="1892454"/>
                    <a:pt x="450676" y="1892454"/>
                  </a:cubicBezTo>
                  <a:cubicBezTo>
                    <a:pt x="425648" y="1892454"/>
                    <a:pt x="402398" y="1845787"/>
                    <a:pt x="383111" y="1765867"/>
                  </a:cubicBezTo>
                  <a:lnTo>
                    <a:pt x="377077" y="1735329"/>
                  </a:lnTo>
                  <a:lnTo>
                    <a:pt x="375197" y="1741587"/>
                  </a:lnTo>
                  <a:cubicBezTo>
                    <a:pt x="360739" y="1779094"/>
                    <a:pt x="344844" y="1799835"/>
                    <a:pt x="328159" y="1799835"/>
                  </a:cubicBezTo>
                  <a:cubicBezTo>
                    <a:pt x="303131" y="1799835"/>
                    <a:pt x="279881" y="1753168"/>
                    <a:pt x="260594" y="1673248"/>
                  </a:cubicBezTo>
                  <a:lnTo>
                    <a:pt x="253996" y="1639855"/>
                  </a:lnTo>
                  <a:lnTo>
                    <a:pt x="247277" y="1652646"/>
                  </a:lnTo>
                  <a:cubicBezTo>
                    <a:pt x="239411" y="1662520"/>
                    <a:pt x="231266" y="1667705"/>
                    <a:pt x="222923" y="1667705"/>
                  </a:cubicBezTo>
                  <a:cubicBezTo>
                    <a:pt x="197896" y="1667705"/>
                    <a:pt x="174645" y="1621038"/>
                    <a:pt x="155358" y="1541118"/>
                  </a:cubicBezTo>
                  <a:lnTo>
                    <a:pt x="141264" y="1469794"/>
                  </a:lnTo>
                  <a:lnTo>
                    <a:pt x="120844" y="1482421"/>
                  </a:lnTo>
                  <a:cubicBezTo>
                    <a:pt x="54104" y="1482421"/>
                    <a:pt x="0" y="1150569"/>
                    <a:pt x="0" y="741211"/>
                  </a:cubicBezTo>
                  <a:cubicBezTo>
                    <a:pt x="0" y="331851"/>
                    <a:pt x="54104" y="0"/>
                    <a:pt x="120844" y="0"/>
                  </a:cubicBezTo>
                  <a:cubicBezTo>
                    <a:pt x="145871" y="1"/>
                    <a:pt x="169122" y="46667"/>
                    <a:pt x="188409" y="126587"/>
                  </a:cubicBezTo>
                  <a:lnTo>
                    <a:pt x="202503" y="197911"/>
                  </a:lnTo>
                  <a:lnTo>
                    <a:pt x="222923" y="185285"/>
                  </a:lnTo>
                  <a:cubicBezTo>
                    <a:pt x="247950" y="185285"/>
                    <a:pt x="271201" y="231952"/>
                    <a:pt x="290488" y="311872"/>
                  </a:cubicBezTo>
                  <a:lnTo>
                    <a:pt x="297086" y="345265"/>
                  </a:lnTo>
                  <a:lnTo>
                    <a:pt x="303805" y="332474"/>
                  </a:lnTo>
                  <a:cubicBezTo>
                    <a:pt x="311671" y="322600"/>
                    <a:pt x="319816" y="317415"/>
                    <a:pt x="328159" y="317415"/>
                  </a:cubicBezTo>
                  <a:cubicBezTo>
                    <a:pt x="353186" y="317415"/>
                    <a:pt x="376437" y="364081"/>
                    <a:pt x="395724" y="444002"/>
                  </a:cubicBezTo>
                  <a:lnTo>
                    <a:pt x="401758" y="474540"/>
                  </a:lnTo>
                  <a:lnTo>
                    <a:pt x="403638" y="468282"/>
                  </a:lnTo>
                  <a:cubicBezTo>
                    <a:pt x="418096" y="430774"/>
                    <a:pt x="433991" y="410034"/>
                    <a:pt x="450676" y="410034"/>
                  </a:cubicBezTo>
                  <a:cubicBezTo>
                    <a:pt x="459018" y="410034"/>
                    <a:pt x="467163" y="415219"/>
                    <a:pt x="475030" y="425093"/>
                  </a:cubicBezTo>
                  <a:lnTo>
                    <a:pt x="490549" y="454641"/>
                  </a:lnTo>
                  <a:lnTo>
                    <a:pt x="498427" y="396074"/>
                  </a:lnTo>
                  <a:cubicBezTo>
                    <a:pt x="520296" y="261942"/>
                    <a:pt x="550507" y="178979"/>
                    <a:pt x="583877" y="178979"/>
                  </a:cubicBezTo>
                  <a:close/>
                </a:path>
              </a:pathLst>
            </a:custGeom>
            <a:gradFill>
              <a:gsLst>
                <a:gs pos="55000">
                  <a:schemeClr val="tx1"/>
                </a:gs>
                <a:gs pos="25000">
                  <a:schemeClr val="bg1">
                    <a:lumMod val="95000"/>
                  </a:schemeClr>
                </a:gs>
              </a:gsLst>
              <a:lin ang="21000000" scaled="0"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prstClr val="white"/>
                </a:solidFill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30" name="フリーフォーム: 図形 29">
              <a:extLst>
                <a:ext uri="{FF2B5EF4-FFF2-40B4-BE49-F238E27FC236}">
                  <a16:creationId xmlns:a16="http://schemas.microsoft.com/office/drawing/2014/main" id="{1635F38D-DBC2-4AF2-83A7-10C102B78F21}"/>
                </a:ext>
              </a:extLst>
            </p:cNvPr>
            <p:cNvSpPr/>
            <p:nvPr/>
          </p:nvSpPr>
          <p:spPr>
            <a:xfrm rot="6136414">
              <a:off x="3422112" y="3995308"/>
              <a:ext cx="1558027" cy="667090"/>
            </a:xfrm>
            <a:custGeom>
              <a:avLst/>
              <a:gdLst>
                <a:gd name="connsiteX0" fmla="*/ 18179 w 800286"/>
                <a:gd name="connsiteY0" fmla="*/ 293043 h 293043"/>
                <a:gd name="connsiteX1" fmla="*/ 0 w 800286"/>
                <a:gd name="connsiteY1" fmla="*/ 209481 h 293043"/>
                <a:gd name="connsiteX2" fmla="*/ 256942 w 800286"/>
                <a:gd name="connsiteY2" fmla="*/ 173166 h 293043"/>
                <a:gd name="connsiteX3" fmla="*/ 259571 w 800286"/>
                <a:gd name="connsiteY3" fmla="*/ 165542 h 293043"/>
                <a:gd name="connsiteX4" fmla="*/ 299359 w 800286"/>
                <a:gd name="connsiteY4" fmla="*/ 144355 h 293043"/>
                <a:gd name="connsiteX5" fmla="*/ 344354 w 800286"/>
                <a:gd name="connsiteY5" fmla="*/ 147097 h 293043"/>
                <a:gd name="connsiteX6" fmla="*/ 350693 w 800286"/>
                <a:gd name="connsiteY6" fmla="*/ 153761 h 293043"/>
                <a:gd name="connsiteX7" fmla="*/ 715509 w 800286"/>
                <a:gd name="connsiteY7" fmla="*/ 84979 h 293043"/>
                <a:gd name="connsiteX8" fmla="*/ 722764 w 800286"/>
                <a:gd name="connsiteY8" fmla="*/ 62979 h 293043"/>
                <a:gd name="connsiteX9" fmla="*/ 723051 w 800286"/>
                <a:gd name="connsiteY9" fmla="*/ 50189 h 293043"/>
                <a:gd name="connsiteX10" fmla="*/ 749577 w 800286"/>
                <a:gd name="connsiteY10" fmla="*/ 0 h 293043"/>
                <a:gd name="connsiteX11" fmla="*/ 751765 w 800286"/>
                <a:gd name="connsiteY11" fmla="*/ 121585 h 293043"/>
                <a:gd name="connsiteX12" fmla="*/ 800286 w 800286"/>
                <a:gd name="connsiteY12" fmla="*/ 233091 h 293043"/>
                <a:gd name="connsiteX13" fmla="*/ 760098 w 800286"/>
                <a:gd name="connsiteY13" fmla="*/ 206083 h 293043"/>
                <a:gd name="connsiteX14" fmla="*/ 745871 w 800286"/>
                <a:gd name="connsiteY14" fmla="*/ 178493 h 293043"/>
                <a:gd name="connsiteX15" fmla="*/ 762631 w 800286"/>
                <a:gd name="connsiteY15" fmla="*/ 231215 h 293043"/>
                <a:gd name="connsiteX16" fmla="*/ 790864 w 800286"/>
                <a:gd name="connsiteY16" fmla="*/ 278900 h 293043"/>
                <a:gd name="connsiteX17" fmla="*/ 719177 w 800286"/>
                <a:gd name="connsiteY17" fmla="*/ 172434 h 293043"/>
                <a:gd name="connsiteX18" fmla="*/ 714632 w 800286"/>
                <a:gd name="connsiteY18" fmla="*/ 138750 h 293043"/>
                <a:gd name="connsiteX19" fmla="*/ 710043 w 800286"/>
                <a:gd name="connsiteY19" fmla="*/ 178220 h 293043"/>
                <a:gd name="connsiteX20" fmla="*/ 734283 w 800286"/>
                <a:gd name="connsiteY20" fmla="*/ 276662 h 293043"/>
                <a:gd name="connsiteX21" fmla="*/ 689613 w 800286"/>
                <a:gd name="connsiteY21" fmla="*/ 216538 h 293043"/>
                <a:gd name="connsiteX22" fmla="*/ 685803 w 800286"/>
                <a:gd name="connsiteY22" fmla="*/ 178220 h 293043"/>
                <a:gd name="connsiteX23" fmla="*/ 689613 w 800286"/>
                <a:gd name="connsiteY23" fmla="*/ 139902 h 293043"/>
                <a:gd name="connsiteX24" fmla="*/ 697995 w 800286"/>
                <a:gd name="connsiteY24" fmla="*/ 114657 h 293043"/>
                <a:gd name="connsiteX25" fmla="*/ 359180 w 800286"/>
                <a:gd name="connsiteY25" fmla="*/ 198317 h 293043"/>
                <a:gd name="connsiteX26" fmla="*/ 356922 w 800286"/>
                <a:gd name="connsiteY26" fmla="*/ 204867 h 293043"/>
                <a:gd name="connsiteX27" fmla="*/ 317133 w 800286"/>
                <a:gd name="connsiteY27" fmla="*/ 226054 h 293043"/>
                <a:gd name="connsiteX28" fmla="*/ 272139 w 800286"/>
                <a:gd name="connsiteY28" fmla="*/ 223312 h 293043"/>
                <a:gd name="connsiteX29" fmla="*/ 268052 w 800286"/>
                <a:gd name="connsiteY29" fmla="*/ 219015 h 293043"/>
                <a:gd name="connsiteX0" fmla="*/ 12791 w 800286"/>
                <a:gd name="connsiteY0" fmla="*/ 350281 h 350281"/>
                <a:gd name="connsiteX1" fmla="*/ 0 w 800286"/>
                <a:gd name="connsiteY1" fmla="*/ 209481 h 350281"/>
                <a:gd name="connsiteX2" fmla="*/ 256942 w 800286"/>
                <a:gd name="connsiteY2" fmla="*/ 173166 h 350281"/>
                <a:gd name="connsiteX3" fmla="*/ 259571 w 800286"/>
                <a:gd name="connsiteY3" fmla="*/ 165542 h 350281"/>
                <a:gd name="connsiteX4" fmla="*/ 299359 w 800286"/>
                <a:gd name="connsiteY4" fmla="*/ 144355 h 350281"/>
                <a:gd name="connsiteX5" fmla="*/ 344354 w 800286"/>
                <a:gd name="connsiteY5" fmla="*/ 147097 h 350281"/>
                <a:gd name="connsiteX6" fmla="*/ 350693 w 800286"/>
                <a:gd name="connsiteY6" fmla="*/ 153761 h 350281"/>
                <a:gd name="connsiteX7" fmla="*/ 715509 w 800286"/>
                <a:gd name="connsiteY7" fmla="*/ 84979 h 350281"/>
                <a:gd name="connsiteX8" fmla="*/ 722764 w 800286"/>
                <a:gd name="connsiteY8" fmla="*/ 62979 h 350281"/>
                <a:gd name="connsiteX9" fmla="*/ 723051 w 800286"/>
                <a:gd name="connsiteY9" fmla="*/ 50189 h 350281"/>
                <a:gd name="connsiteX10" fmla="*/ 749577 w 800286"/>
                <a:gd name="connsiteY10" fmla="*/ 0 h 350281"/>
                <a:gd name="connsiteX11" fmla="*/ 751765 w 800286"/>
                <a:gd name="connsiteY11" fmla="*/ 121585 h 350281"/>
                <a:gd name="connsiteX12" fmla="*/ 800286 w 800286"/>
                <a:gd name="connsiteY12" fmla="*/ 233091 h 350281"/>
                <a:gd name="connsiteX13" fmla="*/ 760098 w 800286"/>
                <a:gd name="connsiteY13" fmla="*/ 206083 h 350281"/>
                <a:gd name="connsiteX14" fmla="*/ 745871 w 800286"/>
                <a:gd name="connsiteY14" fmla="*/ 178493 h 350281"/>
                <a:gd name="connsiteX15" fmla="*/ 762631 w 800286"/>
                <a:gd name="connsiteY15" fmla="*/ 231215 h 350281"/>
                <a:gd name="connsiteX16" fmla="*/ 790864 w 800286"/>
                <a:gd name="connsiteY16" fmla="*/ 278900 h 350281"/>
                <a:gd name="connsiteX17" fmla="*/ 719177 w 800286"/>
                <a:gd name="connsiteY17" fmla="*/ 172434 h 350281"/>
                <a:gd name="connsiteX18" fmla="*/ 714632 w 800286"/>
                <a:gd name="connsiteY18" fmla="*/ 138750 h 350281"/>
                <a:gd name="connsiteX19" fmla="*/ 710043 w 800286"/>
                <a:gd name="connsiteY19" fmla="*/ 178220 h 350281"/>
                <a:gd name="connsiteX20" fmla="*/ 734283 w 800286"/>
                <a:gd name="connsiteY20" fmla="*/ 276662 h 350281"/>
                <a:gd name="connsiteX21" fmla="*/ 689613 w 800286"/>
                <a:gd name="connsiteY21" fmla="*/ 216538 h 350281"/>
                <a:gd name="connsiteX22" fmla="*/ 685803 w 800286"/>
                <a:gd name="connsiteY22" fmla="*/ 178220 h 350281"/>
                <a:gd name="connsiteX23" fmla="*/ 689613 w 800286"/>
                <a:gd name="connsiteY23" fmla="*/ 139902 h 350281"/>
                <a:gd name="connsiteX24" fmla="*/ 697995 w 800286"/>
                <a:gd name="connsiteY24" fmla="*/ 114657 h 350281"/>
                <a:gd name="connsiteX25" fmla="*/ 359180 w 800286"/>
                <a:gd name="connsiteY25" fmla="*/ 198317 h 350281"/>
                <a:gd name="connsiteX26" fmla="*/ 356922 w 800286"/>
                <a:gd name="connsiteY26" fmla="*/ 204867 h 350281"/>
                <a:gd name="connsiteX27" fmla="*/ 317133 w 800286"/>
                <a:gd name="connsiteY27" fmla="*/ 226054 h 350281"/>
                <a:gd name="connsiteX28" fmla="*/ 272139 w 800286"/>
                <a:gd name="connsiteY28" fmla="*/ 223312 h 350281"/>
                <a:gd name="connsiteX29" fmla="*/ 268052 w 800286"/>
                <a:gd name="connsiteY29" fmla="*/ 219015 h 350281"/>
                <a:gd name="connsiteX30" fmla="*/ 12791 w 800286"/>
                <a:gd name="connsiteY30" fmla="*/ 350281 h 350281"/>
                <a:gd name="connsiteX0" fmla="*/ 17964 w 805459"/>
                <a:gd name="connsiteY0" fmla="*/ 350281 h 350281"/>
                <a:gd name="connsiteX1" fmla="*/ 0 w 805459"/>
                <a:gd name="connsiteY1" fmla="*/ 279414 h 350281"/>
                <a:gd name="connsiteX2" fmla="*/ 262115 w 805459"/>
                <a:gd name="connsiteY2" fmla="*/ 173166 h 350281"/>
                <a:gd name="connsiteX3" fmla="*/ 264744 w 805459"/>
                <a:gd name="connsiteY3" fmla="*/ 165542 h 350281"/>
                <a:gd name="connsiteX4" fmla="*/ 304532 w 805459"/>
                <a:gd name="connsiteY4" fmla="*/ 144355 h 350281"/>
                <a:gd name="connsiteX5" fmla="*/ 349527 w 805459"/>
                <a:gd name="connsiteY5" fmla="*/ 147097 h 350281"/>
                <a:gd name="connsiteX6" fmla="*/ 355866 w 805459"/>
                <a:gd name="connsiteY6" fmla="*/ 153761 h 350281"/>
                <a:gd name="connsiteX7" fmla="*/ 720682 w 805459"/>
                <a:gd name="connsiteY7" fmla="*/ 84979 h 350281"/>
                <a:gd name="connsiteX8" fmla="*/ 727937 w 805459"/>
                <a:gd name="connsiteY8" fmla="*/ 62979 h 350281"/>
                <a:gd name="connsiteX9" fmla="*/ 728224 w 805459"/>
                <a:gd name="connsiteY9" fmla="*/ 50189 h 350281"/>
                <a:gd name="connsiteX10" fmla="*/ 754750 w 805459"/>
                <a:gd name="connsiteY10" fmla="*/ 0 h 350281"/>
                <a:gd name="connsiteX11" fmla="*/ 756938 w 805459"/>
                <a:gd name="connsiteY11" fmla="*/ 121585 h 350281"/>
                <a:gd name="connsiteX12" fmla="*/ 805459 w 805459"/>
                <a:gd name="connsiteY12" fmla="*/ 233091 h 350281"/>
                <a:gd name="connsiteX13" fmla="*/ 765271 w 805459"/>
                <a:gd name="connsiteY13" fmla="*/ 206083 h 350281"/>
                <a:gd name="connsiteX14" fmla="*/ 751044 w 805459"/>
                <a:gd name="connsiteY14" fmla="*/ 178493 h 350281"/>
                <a:gd name="connsiteX15" fmla="*/ 767804 w 805459"/>
                <a:gd name="connsiteY15" fmla="*/ 231215 h 350281"/>
                <a:gd name="connsiteX16" fmla="*/ 796037 w 805459"/>
                <a:gd name="connsiteY16" fmla="*/ 278900 h 350281"/>
                <a:gd name="connsiteX17" fmla="*/ 724350 w 805459"/>
                <a:gd name="connsiteY17" fmla="*/ 172434 h 350281"/>
                <a:gd name="connsiteX18" fmla="*/ 719805 w 805459"/>
                <a:gd name="connsiteY18" fmla="*/ 138750 h 350281"/>
                <a:gd name="connsiteX19" fmla="*/ 715216 w 805459"/>
                <a:gd name="connsiteY19" fmla="*/ 178220 h 350281"/>
                <a:gd name="connsiteX20" fmla="*/ 739456 w 805459"/>
                <a:gd name="connsiteY20" fmla="*/ 276662 h 350281"/>
                <a:gd name="connsiteX21" fmla="*/ 694786 w 805459"/>
                <a:gd name="connsiteY21" fmla="*/ 216538 h 350281"/>
                <a:gd name="connsiteX22" fmla="*/ 690976 w 805459"/>
                <a:gd name="connsiteY22" fmla="*/ 178220 h 350281"/>
                <a:gd name="connsiteX23" fmla="*/ 694786 w 805459"/>
                <a:gd name="connsiteY23" fmla="*/ 139902 h 350281"/>
                <a:gd name="connsiteX24" fmla="*/ 703168 w 805459"/>
                <a:gd name="connsiteY24" fmla="*/ 114657 h 350281"/>
                <a:gd name="connsiteX25" fmla="*/ 364353 w 805459"/>
                <a:gd name="connsiteY25" fmla="*/ 198317 h 350281"/>
                <a:gd name="connsiteX26" fmla="*/ 362095 w 805459"/>
                <a:gd name="connsiteY26" fmla="*/ 204867 h 350281"/>
                <a:gd name="connsiteX27" fmla="*/ 322306 w 805459"/>
                <a:gd name="connsiteY27" fmla="*/ 226054 h 350281"/>
                <a:gd name="connsiteX28" fmla="*/ 277312 w 805459"/>
                <a:gd name="connsiteY28" fmla="*/ 223312 h 350281"/>
                <a:gd name="connsiteX29" fmla="*/ 273225 w 805459"/>
                <a:gd name="connsiteY29" fmla="*/ 219015 h 350281"/>
                <a:gd name="connsiteX30" fmla="*/ 17964 w 805459"/>
                <a:gd name="connsiteY30" fmla="*/ 350281 h 3502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805459" h="350281">
                  <a:moveTo>
                    <a:pt x="17964" y="350281"/>
                  </a:moveTo>
                  <a:lnTo>
                    <a:pt x="0" y="279414"/>
                  </a:lnTo>
                  <a:lnTo>
                    <a:pt x="262115" y="173166"/>
                  </a:lnTo>
                  <a:lnTo>
                    <a:pt x="264744" y="165542"/>
                  </a:lnTo>
                  <a:cubicBezTo>
                    <a:pt x="273985" y="155790"/>
                    <a:pt x="287978" y="147956"/>
                    <a:pt x="304532" y="144355"/>
                  </a:cubicBezTo>
                  <a:cubicBezTo>
                    <a:pt x="321087" y="140753"/>
                    <a:pt x="337070" y="142065"/>
                    <a:pt x="349527" y="147097"/>
                  </a:cubicBezTo>
                  <a:lnTo>
                    <a:pt x="355866" y="153761"/>
                  </a:lnTo>
                  <a:lnTo>
                    <a:pt x="720682" y="84979"/>
                  </a:lnTo>
                  <a:lnTo>
                    <a:pt x="727937" y="62979"/>
                  </a:lnTo>
                  <a:cubicBezTo>
                    <a:pt x="728033" y="58716"/>
                    <a:pt x="728128" y="54452"/>
                    <a:pt x="728224" y="50189"/>
                  </a:cubicBezTo>
                  <a:cubicBezTo>
                    <a:pt x="731087" y="22439"/>
                    <a:pt x="740356" y="3131"/>
                    <a:pt x="754750" y="0"/>
                  </a:cubicBezTo>
                  <a:cubicBezTo>
                    <a:pt x="746151" y="30685"/>
                    <a:pt x="746962" y="75731"/>
                    <a:pt x="756938" y="121585"/>
                  </a:cubicBezTo>
                  <a:cubicBezTo>
                    <a:pt x="766914" y="167440"/>
                    <a:pt x="784890" y="208752"/>
                    <a:pt x="805459" y="233091"/>
                  </a:cubicBezTo>
                  <a:cubicBezTo>
                    <a:pt x="792665" y="235875"/>
                    <a:pt x="778244" y="225350"/>
                    <a:pt x="765271" y="206083"/>
                  </a:cubicBezTo>
                  <a:lnTo>
                    <a:pt x="751044" y="178493"/>
                  </a:lnTo>
                  <a:lnTo>
                    <a:pt x="767804" y="231215"/>
                  </a:lnTo>
                  <a:cubicBezTo>
                    <a:pt x="776116" y="250317"/>
                    <a:pt x="785752" y="266730"/>
                    <a:pt x="796037" y="278900"/>
                  </a:cubicBezTo>
                  <a:cubicBezTo>
                    <a:pt x="770448" y="284467"/>
                    <a:pt x="738353" y="236801"/>
                    <a:pt x="724350" y="172434"/>
                  </a:cubicBezTo>
                  <a:lnTo>
                    <a:pt x="719805" y="138750"/>
                  </a:lnTo>
                  <a:lnTo>
                    <a:pt x="715216" y="178220"/>
                  </a:lnTo>
                  <a:cubicBezTo>
                    <a:pt x="715216" y="216952"/>
                    <a:pt x="724197" y="253423"/>
                    <a:pt x="739456" y="276662"/>
                  </a:cubicBezTo>
                  <a:cubicBezTo>
                    <a:pt x="719375" y="276662"/>
                    <a:pt x="702145" y="251870"/>
                    <a:pt x="694786" y="216538"/>
                  </a:cubicBezTo>
                  <a:cubicBezTo>
                    <a:pt x="692332" y="204761"/>
                    <a:pt x="690976" y="191812"/>
                    <a:pt x="690976" y="178220"/>
                  </a:cubicBezTo>
                  <a:cubicBezTo>
                    <a:pt x="690976" y="164628"/>
                    <a:pt x="692332" y="151679"/>
                    <a:pt x="694786" y="139902"/>
                  </a:cubicBezTo>
                  <a:lnTo>
                    <a:pt x="703168" y="114657"/>
                  </a:lnTo>
                  <a:lnTo>
                    <a:pt x="364353" y="198317"/>
                  </a:lnTo>
                  <a:lnTo>
                    <a:pt x="362095" y="204867"/>
                  </a:lnTo>
                  <a:cubicBezTo>
                    <a:pt x="352854" y="214619"/>
                    <a:pt x="338861" y="222452"/>
                    <a:pt x="322306" y="226054"/>
                  </a:cubicBezTo>
                  <a:cubicBezTo>
                    <a:pt x="305751" y="229655"/>
                    <a:pt x="289769" y="228344"/>
                    <a:pt x="277312" y="223312"/>
                  </a:cubicBezTo>
                  <a:lnTo>
                    <a:pt x="273225" y="219015"/>
                  </a:lnTo>
                  <a:cubicBezTo>
                    <a:pt x="189934" y="243691"/>
                    <a:pt x="101255" y="325605"/>
                    <a:pt x="17964" y="350281"/>
                  </a:cubicBezTo>
                  <a:close/>
                </a:path>
              </a:pathLst>
            </a:custGeom>
            <a:solidFill>
              <a:srgbClr val="FF33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1" name="フリーフォーム: 図形 30">
              <a:extLst>
                <a:ext uri="{FF2B5EF4-FFF2-40B4-BE49-F238E27FC236}">
                  <a16:creationId xmlns:a16="http://schemas.microsoft.com/office/drawing/2014/main" id="{925C0674-339E-4625-90CB-C8510AB2F97D}"/>
                </a:ext>
              </a:extLst>
            </p:cNvPr>
            <p:cNvSpPr/>
            <p:nvPr/>
          </p:nvSpPr>
          <p:spPr>
            <a:xfrm rot="6136414">
              <a:off x="3491898" y="4148341"/>
              <a:ext cx="1656687" cy="720468"/>
            </a:xfrm>
            <a:custGeom>
              <a:avLst/>
              <a:gdLst>
                <a:gd name="connsiteX0" fmla="*/ 18179 w 800286"/>
                <a:gd name="connsiteY0" fmla="*/ 293043 h 293043"/>
                <a:gd name="connsiteX1" fmla="*/ 0 w 800286"/>
                <a:gd name="connsiteY1" fmla="*/ 209481 h 293043"/>
                <a:gd name="connsiteX2" fmla="*/ 256942 w 800286"/>
                <a:gd name="connsiteY2" fmla="*/ 173166 h 293043"/>
                <a:gd name="connsiteX3" fmla="*/ 259571 w 800286"/>
                <a:gd name="connsiteY3" fmla="*/ 165542 h 293043"/>
                <a:gd name="connsiteX4" fmla="*/ 299359 w 800286"/>
                <a:gd name="connsiteY4" fmla="*/ 144355 h 293043"/>
                <a:gd name="connsiteX5" fmla="*/ 344354 w 800286"/>
                <a:gd name="connsiteY5" fmla="*/ 147097 h 293043"/>
                <a:gd name="connsiteX6" fmla="*/ 350693 w 800286"/>
                <a:gd name="connsiteY6" fmla="*/ 153761 h 293043"/>
                <a:gd name="connsiteX7" fmla="*/ 715509 w 800286"/>
                <a:gd name="connsiteY7" fmla="*/ 84979 h 293043"/>
                <a:gd name="connsiteX8" fmla="*/ 722764 w 800286"/>
                <a:gd name="connsiteY8" fmla="*/ 62979 h 293043"/>
                <a:gd name="connsiteX9" fmla="*/ 723051 w 800286"/>
                <a:gd name="connsiteY9" fmla="*/ 50189 h 293043"/>
                <a:gd name="connsiteX10" fmla="*/ 749577 w 800286"/>
                <a:gd name="connsiteY10" fmla="*/ 0 h 293043"/>
                <a:gd name="connsiteX11" fmla="*/ 751765 w 800286"/>
                <a:gd name="connsiteY11" fmla="*/ 121585 h 293043"/>
                <a:gd name="connsiteX12" fmla="*/ 800286 w 800286"/>
                <a:gd name="connsiteY12" fmla="*/ 233091 h 293043"/>
                <a:gd name="connsiteX13" fmla="*/ 760098 w 800286"/>
                <a:gd name="connsiteY13" fmla="*/ 206083 h 293043"/>
                <a:gd name="connsiteX14" fmla="*/ 745871 w 800286"/>
                <a:gd name="connsiteY14" fmla="*/ 178493 h 293043"/>
                <a:gd name="connsiteX15" fmla="*/ 762631 w 800286"/>
                <a:gd name="connsiteY15" fmla="*/ 231215 h 293043"/>
                <a:gd name="connsiteX16" fmla="*/ 790864 w 800286"/>
                <a:gd name="connsiteY16" fmla="*/ 278900 h 293043"/>
                <a:gd name="connsiteX17" fmla="*/ 719177 w 800286"/>
                <a:gd name="connsiteY17" fmla="*/ 172434 h 293043"/>
                <a:gd name="connsiteX18" fmla="*/ 714632 w 800286"/>
                <a:gd name="connsiteY18" fmla="*/ 138750 h 293043"/>
                <a:gd name="connsiteX19" fmla="*/ 710043 w 800286"/>
                <a:gd name="connsiteY19" fmla="*/ 178220 h 293043"/>
                <a:gd name="connsiteX20" fmla="*/ 734283 w 800286"/>
                <a:gd name="connsiteY20" fmla="*/ 276662 h 293043"/>
                <a:gd name="connsiteX21" fmla="*/ 689613 w 800286"/>
                <a:gd name="connsiteY21" fmla="*/ 216538 h 293043"/>
                <a:gd name="connsiteX22" fmla="*/ 685803 w 800286"/>
                <a:gd name="connsiteY22" fmla="*/ 178220 h 293043"/>
                <a:gd name="connsiteX23" fmla="*/ 689613 w 800286"/>
                <a:gd name="connsiteY23" fmla="*/ 139902 h 293043"/>
                <a:gd name="connsiteX24" fmla="*/ 697995 w 800286"/>
                <a:gd name="connsiteY24" fmla="*/ 114657 h 293043"/>
                <a:gd name="connsiteX25" fmla="*/ 359180 w 800286"/>
                <a:gd name="connsiteY25" fmla="*/ 198317 h 293043"/>
                <a:gd name="connsiteX26" fmla="*/ 356922 w 800286"/>
                <a:gd name="connsiteY26" fmla="*/ 204867 h 293043"/>
                <a:gd name="connsiteX27" fmla="*/ 317133 w 800286"/>
                <a:gd name="connsiteY27" fmla="*/ 226054 h 293043"/>
                <a:gd name="connsiteX28" fmla="*/ 272139 w 800286"/>
                <a:gd name="connsiteY28" fmla="*/ 223312 h 293043"/>
                <a:gd name="connsiteX29" fmla="*/ 268052 w 800286"/>
                <a:gd name="connsiteY29" fmla="*/ 219015 h 293043"/>
                <a:gd name="connsiteX0" fmla="*/ 12791 w 800286"/>
                <a:gd name="connsiteY0" fmla="*/ 350281 h 350281"/>
                <a:gd name="connsiteX1" fmla="*/ 0 w 800286"/>
                <a:gd name="connsiteY1" fmla="*/ 209481 h 350281"/>
                <a:gd name="connsiteX2" fmla="*/ 256942 w 800286"/>
                <a:gd name="connsiteY2" fmla="*/ 173166 h 350281"/>
                <a:gd name="connsiteX3" fmla="*/ 259571 w 800286"/>
                <a:gd name="connsiteY3" fmla="*/ 165542 h 350281"/>
                <a:gd name="connsiteX4" fmla="*/ 299359 w 800286"/>
                <a:gd name="connsiteY4" fmla="*/ 144355 h 350281"/>
                <a:gd name="connsiteX5" fmla="*/ 344354 w 800286"/>
                <a:gd name="connsiteY5" fmla="*/ 147097 h 350281"/>
                <a:gd name="connsiteX6" fmla="*/ 350693 w 800286"/>
                <a:gd name="connsiteY6" fmla="*/ 153761 h 350281"/>
                <a:gd name="connsiteX7" fmla="*/ 715509 w 800286"/>
                <a:gd name="connsiteY7" fmla="*/ 84979 h 350281"/>
                <a:gd name="connsiteX8" fmla="*/ 722764 w 800286"/>
                <a:gd name="connsiteY8" fmla="*/ 62979 h 350281"/>
                <a:gd name="connsiteX9" fmla="*/ 723051 w 800286"/>
                <a:gd name="connsiteY9" fmla="*/ 50189 h 350281"/>
                <a:gd name="connsiteX10" fmla="*/ 749577 w 800286"/>
                <a:gd name="connsiteY10" fmla="*/ 0 h 350281"/>
                <a:gd name="connsiteX11" fmla="*/ 751765 w 800286"/>
                <a:gd name="connsiteY11" fmla="*/ 121585 h 350281"/>
                <a:gd name="connsiteX12" fmla="*/ 800286 w 800286"/>
                <a:gd name="connsiteY12" fmla="*/ 233091 h 350281"/>
                <a:gd name="connsiteX13" fmla="*/ 760098 w 800286"/>
                <a:gd name="connsiteY13" fmla="*/ 206083 h 350281"/>
                <a:gd name="connsiteX14" fmla="*/ 745871 w 800286"/>
                <a:gd name="connsiteY14" fmla="*/ 178493 h 350281"/>
                <a:gd name="connsiteX15" fmla="*/ 762631 w 800286"/>
                <a:gd name="connsiteY15" fmla="*/ 231215 h 350281"/>
                <a:gd name="connsiteX16" fmla="*/ 790864 w 800286"/>
                <a:gd name="connsiteY16" fmla="*/ 278900 h 350281"/>
                <a:gd name="connsiteX17" fmla="*/ 719177 w 800286"/>
                <a:gd name="connsiteY17" fmla="*/ 172434 h 350281"/>
                <a:gd name="connsiteX18" fmla="*/ 714632 w 800286"/>
                <a:gd name="connsiteY18" fmla="*/ 138750 h 350281"/>
                <a:gd name="connsiteX19" fmla="*/ 710043 w 800286"/>
                <a:gd name="connsiteY19" fmla="*/ 178220 h 350281"/>
                <a:gd name="connsiteX20" fmla="*/ 734283 w 800286"/>
                <a:gd name="connsiteY20" fmla="*/ 276662 h 350281"/>
                <a:gd name="connsiteX21" fmla="*/ 689613 w 800286"/>
                <a:gd name="connsiteY21" fmla="*/ 216538 h 350281"/>
                <a:gd name="connsiteX22" fmla="*/ 685803 w 800286"/>
                <a:gd name="connsiteY22" fmla="*/ 178220 h 350281"/>
                <a:gd name="connsiteX23" fmla="*/ 689613 w 800286"/>
                <a:gd name="connsiteY23" fmla="*/ 139902 h 350281"/>
                <a:gd name="connsiteX24" fmla="*/ 697995 w 800286"/>
                <a:gd name="connsiteY24" fmla="*/ 114657 h 350281"/>
                <a:gd name="connsiteX25" fmla="*/ 359180 w 800286"/>
                <a:gd name="connsiteY25" fmla="*/ 198317 h 350281"/>
                <a:gd name="connsiteX26" fmla="*/ 356922 w 800286"/>
                <a:gd name="connsiteY26" fmla="*/ 204867 h 350281"/>
                <a:gd name="connsiteX27" fmla="*/ 317133 w 800286"/>
                <a:gd name="connsiteY27" fmla="*/ 226054 h 350281"/>
                <a:gd name="connsiteX28" fmla="*/ 272139 w 800286"/>
                <a:gd name="connsiteY28" fmla="*/ 223312 h 350281"/>
                <a:gd name="connsiteX29" fmla="*/ 268052 w 800286"/>
                <a:gd name="connsiteY29" fmla="*/ 219015 h 350281"/>
                <a:gd name="connsiteX30" fmla="*/ 12791 w 800286"/>
                <a:gd name="connsiteY30" fmla="*/ 350281 h 350281"/>
                <a:gd name="connsiteX0" fmla="*/ 17964 w 805459"/>
                <a:gd name="connsiteY0" fmla="*/ 350281 h 350281"/>
                <a:gd name="connsiteX1" fmla="*/ 0 w 805459"/>
                <a:gd name="connsiteY1" fmla="*/ 279414 h 350281"/>
                <a:gd name="connsiteX2" fmla="*/ 262115 w 805459"/>
                <a:gd name="connsiteY2" fmla="*/ 173166 h 350281"/>
                <a:gd name="connsiteX3" fmla="*/ 264744 w 805459"/>
                <a:gd name="connsiteY3" fmla="*/ 165542 h 350281"/>
                <a:gd name="connsiteX4" fmla="*/ 304532 w 805459"/>
                <a:gd name="connsiteY4" fmla="*/ 144355 h 350281"/>
                <a:gd name="connsiteX5" fmla="*/ 349527 w 805459"/>
                <a:gd name="connsiteY5" fmla="*/ 147097 h 350281"/>
                <a:gd name="connsiteX6" fmla="*/ 355866 w 805459"/>
                <a:gd name="connsiteY6" fmla="*/ 153761 h 350281"/>
                <a:gd name="connsiteX7" fmla="*/ 720682 w 805459"/>
                <a:gd name="connsiteY7" fmla="*/ 84979 h 350281"/>
                <a:gd name="connsiteX8" fmla="*/ 727937 w 805459"/>
                <a:gd name="connsiteY8" fmla="*/ 62979 h 350281"/>
                <a:gd name="connsiteX9" fmla="*/ 728224 w 805459"/>
                <a:gd name="connsiteY9" fmla="*/ 50189 h 350281"/>
                <a:gd name="connsiteX10" fmla="*/ 754750 w 805459"/>
                <a:gd name="connsiteY10" fmla="*/ 0 h 350281"/>
                <a:gd name="connsiteX11" fmla="*/ 756938 w 805459"/>
                <a:gd name="connsiteY11" fmla="*/ 121585 h 350281"/>
                <a:gd name="connsiteX12" fmla="*/ 805459 w 805459"/>
                <a:gd name="connsiteY12" fmla="*/ 233091 h 350281"/>
                <a:gd name="connsiteX13" fmla="*/ 765271 w 805459"/>
                <a:gd name="connsiteY13" fmla="*/ 206083 h 350281"/>
                <a:gd name="connsiteX14" fmla="*/ 751044 w 805459"/>
                <a:gd name="connsiteY14" fmla="*/ 178493 h 350281"/>
                <a:gd name="connsiteX15" fmla="*/ 767804 w 805459"/>
                <a:gd name="connsiteY15" fmla="*/ 231215 h 350281"/>
                <a:gd name="connsiteX16" fmla="*/ 796037 w 805459"/>
                <a:gd name="connsiteY16" fmla="*/ 278900 h 350281"/>
                <a:gd name="connsiteX17" fmla="*/ 724350 w 805459"/>
                <a:gd name="connsiteY17" fmla="*/ 172434 h 350281"/>
                <a:gd name="connsiteX18" fmla="*/ 719805 w 805459"/>
                <a:gd name="connsiteY18" fmla="*/ 138750 h 350281"/>
                <a:gd name="connsiteX19" fmla="*/ 715216 w 805459"/>
                <a:gd name="connsiteY19" fmla="*/ 178220 h 350281"/>
                <a:gd name="connsiteX20" fmla="*/ 739456 w 805459"/>
                <a:gd name="connsiteY20" fmla="*/ 276662 h 350281"/>
                <a:gd name="connsiteX21" fmla="*/ 694786 w 805459"/>
                <a:gd name="connsiteY21" fmla="*/ 216538 h 350281"/>
                <a:gd name="connsiteX22" fmla="*/ 690976 w 805459"/>
                <a:gd name="connsiteY22" fmla="*/ 178220 h 350281"/>
                <a:gd name="connsiteX23" fmla="*/ 694786 w 805459"/>
                <a:gd name="connsiteY23" fmla="*/ 139902 h 350281"/>
                <a:gd name="connsiteX24" fmla="*/ 703168 w 805459"/>
                <a:gd name="connsiteY24" fmla="*/ 114657 h 350281"/>
                <a:gd name="connsiteX25" fmla="*/ 364353 w 805459"/>
                <a:gd name="connsiteY25" fmla="*/ 198317 h 350281"/>
                <a:gd name="connsiteX26" fmla="*/ 362095 w 805459"/>
                <a:gd name="connsiteY26" fmla="*/ 204867 h 350281"/>
                <a:gd name="connsiteX27" fmla="*/ 322306 w 805459"/>
                <a:gd name="connsiteY27" fmla="*/ 226054 h 350281"/>
                <a:gd name="connsiteX28" fmla="*/ 277312 w 805459"/>
                <a:gd name="connsiteY28" fmla="*/ 223312 h 350281"/>
                <a:gd name="connsiteX29" fmla="*/ 273225 w 805459"/>
                <a:gd name="connsiteY29" fmla="*/ 219015 h 350281"/>
                <a:gd name="connsiteX30" fmla="*/ 17964 w 805459"/>
                <a:gd name="connsiteY30" fmla="*/ 350281 h 3502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805459" h="350281">
                  <a:moveTo>
                    <a:pt x="17964" y="350281"/>
                  </a:moveTo>
                  <a:lnTo>
                    <a:pt x="0" y="279414"/>
                  </a:lnTo>
                  <a:lnTo>
                    <a:pt x="262115" y="173166"/>
                  </a:lnTo>
                  <a:lnTo>
                    <a:pt x="264744" y="165542"/>
                  </a:lnTo>
                  <a:cubicBezTo>
                    <a:pt x="273985" y="155790"/>
                    <a:pt x="287978" y="147956"/>
                    <a:pt x="304532" y="144355"/>
                  </a:cubicBezTo>
                  <a:cubicBezTo>
                    <a:pt x="321087" y="140753"/>
                    <a:pt x="337070" y="142065"/>
                    <a:pt x="349527" y="147097"/>
                  </a:cubicBezTo>
                  <a:lnTo>
                    <a:pt x="355866" y="153761"/>
                  </a:lnTo>
                  <a:lnTo>
                    <a:pt x="720682" y="84979"/>
                  </a:lnTo>
                  <a:lnTo>
                    <a:pt x="727937" y="62979"/>
                  </a:lnTo>
                  <a:cubicBezTo>
                    <a:pt x="728033" y="58716"/>
                    <a:pt x="728128" y="54452"/>
                    <a:pt x="728224" y="50189"/>
                  </a:cubicBezTo>
                  <a:cubicBezTo>
                    <a:pt x="731087" y="22439"/>
                    <a:pt x="740356" y="3131"/>
                    <a:pt x="754750" y="0"/>
                  </a:cubicBezTo>
                  <a:cubicBezTo>
                    <a:pt x="746151" y="30685"/>
                    <a:pt x="746962" y="75731"/>
                    <a:pt x="756938" y="121585"/>
                  </a:cubicBezTo>
                  <a:cubicBezTo>
                    <a:pt x="766914" y="167440"/>
                    <a:pt x="784890" y="208752"/>
                    <a:pt x="805459" y="233091"/>
                  </a:cubicBezTo>
                  <a:cubicBezTo>
                    <a:pt x="792665" y="235875"/>
                    <a:pt x="778244" y="225350"/>
                    <a:pt x="765271" y="206083"/>
                  </a:cubicBezTo>
                  <a:lnTo>
                    <a:pt x="751044" y="178493"/>
                  </a:lnTo>
                  <a:lnTo>
                    <a:pt x="767804" y="231215"/>
                  </a:lnTo>
                  <a:cubicBezTo>
                    <a:pt x="776116" y="250317"/>
                    <a:pt x="785752" y="266730"/>
                    <a:pt x="796037" y="278900"/>
                  </a:cubicBezTo>
                  <a:cubicBezTo>
                    <a:pt x="770448" y="284467"/>
                    <a:pt x="738353" y="236801"/>
                    <a:pt x="724350" y="172434"/>
                  </a:cubicBezTo>
                  <a:lnTo>
                    <a:pt x="719805" y="138750"/>
                  </a:lnTo>
                  <a:lnTo>
                    <a:pt x="715216" y="178220"/>
                  </a:lnTo>
                  <a:cubicBezTo>
                    <a:pt x="715216" y="216952"/>
                    <a:pt x="724197" y="253423"/>
                    <a:pt x="739456" y="276662"/>
                  </a:cubicBezTo>
                  <a:cubicBezTo>
                    <a:pt x="719375" y="276662"/>
                    <a:pt x="702145" y="251870"/>
                    <a:pt x="694786" y="216538"/>
                  </a:cubicBezTo>
                  <a:cubicBezTo>
                    <a:pt x="692332" y="204761"/>
                    <a:pt x="690976" y="191812"/>
                    <a:pt x="690976" y="178220"/>
                  </a:cubicBezTo>
                  <a:cubicBezTo>
                    <a:pt x="690976" y="164628"/>
                    <a:pt x="692332" y="151679"/>
                    <a:pt x="694786" y="139902"/>
                  </a:cubicBezTo>
                  <a:lnTo>
                    <a:pt x="703168" y="114657"/>
                  </a:lnTo>
                  <a:lnTo>
                    <a:pt x="364353" y="198317"/>
                  </a:lnTo>
                  <a:lnTo>
                    <a:pt x="362095" y="204867"/>
                  </a:lnTo>
                  <a:cubicBezTo>
                    <a:pt x="352854" y="214619"/>
                    <a:pt x="338861" y="222452"/>
                    <a:pt x="322306" y="226054"/>
                  </a:cubicBezTo>
                  <a:cubicBezTo>
                    <a:pt x="305751" y="229655"/>
                    <a:pt x="289769" y="228344"/>
                    <a:pt x="277312" y="223312"/>
                  </a:cubicBezTo>
                  <a:lnTo>
                    <a:pt x="273225" y="219015"/>
                  </a:lnTo>
                  <a:cubicBezTo>
                    <a:pt x="189934" y="243691"/>
                    <a:pt x="101255" y="325605"/>
                    <a:pt x="17964" y="350281"/>
                  </a:cubicBezTo>
                  <a:close/>
                </a:path>
              </a:pathLst>
            </a:custGeom>
            <a:solidFill>
              <a:srgbClr val="FF33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2" name="楕円 31">
              <a:extLst>
                <a:ext uri="{FF2B5EF4-FFF2-40B4-BE49-F238E27FC236}">
                  <a16:creationId xmlns:a16="http://schemas.microsoft.com/office/drawing/2014/main" id="{A87C4697-FCEC-4DE6-AE25-AEE8D3AEEE8A}"/>
                </a:ext>
              </a:extLst>
            </p:cNvPr>
            <p:cNvSpPr/>
            <p:nvPr/>
          </p:nvSpPr>
          <p:spPr>
            <a:xfrm>
              <a:off x="4001100" y="3375661"/>
              <a:ext cx="333375" cy="461962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prstClr val="white"/>
                </a:solidFill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33" name="楕円 32">
              <a:extLst>
                <a:ext uri="{FF2B5EF4-FFF2-40B4-BE49-F238E27FC236}">
                  <a16:creationId xmlns:a16="http://schemas.microsoft.com/office/drawing/2014/main" id="{2A47215B-1D25-464D-AB70-E28D08FB4D7C}"/>
                </a:ext>
              </a:extLst>
            </p:cNvPr>
            <p:cNvSpPr/>
            <p:nvPr/>
          </p:nvSpPr>
          <p:spPr>
            <a:xfrm>
              <a:off x="4096350" y="3470911"/>
              <a:ext cx="333375" cy="461962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prstClr val="white"/>
                </a:solidFill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34" name="フリーフォーム: 図形 33">
              <a:extLst>
                <a:ext uri="{FF2B5EF4-FFF2-40B4-BE49-F238E27FC236}">
                  <a16:creationId xmlns:a16="http://schemas.microsoft.com/office/drawing/2014/main" id="{EF10CEF9-8B40-4A2A-9429-926183BFF6C9}"/>
                </a:ext>
              </a:extLst>
            </p:cNvPr>
            <p:cNvSpPr/>
            <p:nvPr/>
          </p:nvSpPr>
          <p:spPr>
            <a:xfrm rot="1228252">
              <a:off x="2484119" y="1811928"/>
              <a:ext cx="3358938" cy="1867608"/>
            </a:xfrm>
            <a:custGeom>
              <a:avLst/>
              <a:gdLst>
                <a:gd name="connsiteX0" fmla="*/ 615974 w 3358938"/>
                <a:gd name="connsiteY0" fmla="*/ 1492019 h 1867608"/>
                <a:gd name="connsiteX1" fmla="*/ 625430 w 3358938"/>
                <a:gd name="connsiteY1" fmla="*/ 1512571 h 1867608"/>
                <a:gd name="connsiteX2" fmla="*/ 624714 w 3358938"/>
                <a:gd name="connsiteY2" fmla="*/ 1508051 h 1867608"/>
                <a:gd name="connsiteX3" fmla="*/ 624341 w 3358938"/>
                <a:gd name="connsiteY3" fmla="*/ 1499484 h 1867608"/>
                <a:gd name="connsiteX4" fmla="*/ 174712 w 3358938"/>
                <a:gd name="connsiteY4" fmla="*/ 33453 h 1867608"/>
                <a:gd name="connsiteX5" fmla="*/ 222752 w 3358938"/>
                <a:gd name="connsiteY5" fmla="*/ 19633 h 1867608"/>
                <a:gd name="connsiteX6" fmla="*/ 234490 w 3358938"/>
                <a:gd name="connsiteY6" fmla="*/ 18176 h 1867608"/>
                <a:gd name="connsiteX7" fmla="*/ 273760 w 3358938"/>
                <a:gd name="connsiteY7" fmla="*/ 5674 h 1867608"/>
                <a:gd name="connsiteX8" fmla="*/ 601587 w 3358938"/>
                <a:gd name="connsiteY8" fmla="*/ 173987 h 1867608"/>
                <a:gd name="connsiteX9" fmla="*/ 591302 w 3358938"/>
                <a:gd name="connsiteY9" fmla="*/ 495470 h 1867608"/>
                <a:gd name="connsiteX10" fmla="*/ 564429 w 3358938"/>
                <a:gd name="connsiteY10" fmla="*/ 523863 h 1867608"/>
                <a:gd name="connsiteX11" fmla="*/ 568737 w 3358938"/>
                <a:gd name="connsiteY11" fmla="*/ 528440 h 1867608"/>
                <a:gd name="connsiteX12" fmla="*/ 546223 w 3358938"/>
                <a:gd name="connsiteY12" fmla="*/ 597408 h 1867608"/>
                <a:gd name="connsiteX13" fmla="*/ 573921 w 3358938"/>
                <a:gd name="connsiteY13" fmla="*/ 966183 h 1867608"/>
                <a:gd name="connsiteX14" fmla="*/ 817077 w 3358938"/>
                <a:gd name="connsiteY14" fmla="*/ 820131 h 1867608"/>
                <a:gd name="connsiteX15" fmla="*/ 863178 w 3358938"/>
                <a:gd name="connsiteY15" fmla="*/ 756086 h 1867608"/>
                <a:gd name="connsiteX16" fmla="*/ 866848 w 3358938"/>
                <a:gd name="connsiteY16" fmla="*/ 758853 h 1867608"/>
                <a:gd name="connsiteX17" fmla="*/ 908877 w 3358938"/>
                <a:gd name="connsiteY17" fmla="*/ 705818 h 1867608"/>
                <a:gd name="connsiteX18" fmla="*/ 1811009 w 3358938"/>
                <a:gd name="connsiteY18" fmla="*/ 377283 h 1867608"/>
                <a:gd name="connsiteX19" fmla="*/ 2419284 w 3358938"/>
                <a:gd name="connsiteY19" fmla="*/ 504545 h 1867608"/>
                <a:gd name="connsiteX20" fmla="*/ 2518526 w 3358938"/>
                <a:gd name="connsiteY20" fmla="*/ 560629 h 1867608"/>
                <a:gd name="connsiteX21" fmla="*/ 2526284 w 3358938"/>
                <a:gd name="connsiteY21" fmla="*/ 563734 h 1867608"/>
                <a:gd name="connsiteX22" fmla="*/ 2878093 w 3358938"/>
                <a:gd name="connsiteY22" fmla="*/ 772545 h 1867608"/>
                <a:gd name="connsiteX23" fmla="*/ 3281246 w 3358938"/>
                <a:gd name="connsiteY23" fmla="*/ 1200559 h 1867608"/>
                <a:gd name="connsiteX24" fmla="*/ 3258250 w 3358938"/>
                <a:gd name="connsiteY24" fmla="*/ 1212681 h 1867608"/>
                <a:gd name="connsiteX25" fmla="*/ 3230948 w 3358938"/>
                <a:gd name="connsiteY25" fmla="*/ 1211411 h 1867608"/>
                <a:gd name="connsiteX26" fmla="*/ 3263725 w 3358938"/>
                <a:gd name="connsiteY26" fmla="*/ 1243934 h 1867608"/>
                <a:gd name="connsiteX27" fmla="*/ 3354163 w 3358938"/>
                <a:gd name="connsiteY27" fmla="*/ 1408165 h 1867608"/>
                <a:gd name="connsiteX28" fmla="*/ 3236600 w 3358938"/>
                <a:gd name="connsiteY28" fmla="*/ 1403561 h 1867608"/>
                <a:gd name="connsiteX29" fmla="*/ 3213908 w 3358938"/>
                <a:gd name="connsiteY29" fmla="*/ 1394478 h 1867608"/>
                <a:gd name="connsiteX30" fmla="*/ 3216838 w 3358938"/>
                <a:gd name="connsiteY30" fmla="*/ 1398759 h 1867608"/>
                <a:gd name="connsiteX31" fmla="*/ 3227787 w 3358938"/>
                <a:gd name="connsiteY31" fmla="*/ 1461547 h 1867608"/>
                <a:gd name="connsiteX32" fmla="*/ 3110224 w 3358938"/>
                <a:gd name="connsiteY32" fmla="*/ 1456942 h 1867608"/>
                <a:gd name="connsiteX33" fmla="*/ 3085411 w 3358938"/>
                <a:gd name="connsiteY33" fmla="*/ 1447010 h 1867608"/>
                <a:gd name="connsiteX34" fmla="*/ 3089809 w 3358938"/>
                <a:gd name="connsiteY34" fmla="*/ 1457995 h 1867608"/>
                <a:gd name="connsiteX35" fmla="*/ 3085906 w 3358938"/>
                <a:gd name="connsiteY35" fmla="*/ 1483696 h 1867608"/>
                <a:gd name="connsiteX36" fmla="*/ 2968343 w 3358938"/>
                <a:gd name="connsiteY36" fmla="*/ 1479091 h 1867608"/>
                <a:gd name="connsiteX37" fmla="*/ 2915344 w 3358938"/>
                <a:gd name="connsiteY37" fmla="*/ 1457879 h 1867608"/>
                <a:gd name="connsiteX38" fmla="*/ 2912072 w 3358938"/>
                <a:gd name="connsiteY38" fmla="*/ 1479429 h 1867608"/>
                <a:gd name="connsiteX39" fmla="*/ 2794509 w 3358938"/>
                <a:gd name="connsiteY39" fmla="*/ 1474824 h 1867608"/>
                <a:gd name="connsiteX40" fmla="*/ 2771390 w 3358938"/>
                <a:gd name="connsiteY40" fmla="*/ 1465571 h 1867608"/>
                <a:gd name="connsiteX41" fmla="*/ 2713142 w 3358938"/>
                <a:gd name="connsiteY41" fmla="*/ 1539073 h 1867608"/>
                <a:gd name="connsiteX42" fmla="*/ 1811009 w 3358938"/>
                <a:gd name="connsiteY42" fmla="*/ 1867608 h 1867608"/>
                <a:gd name="connsiteX43" fmla="*/ 971506 w 3358938"/>
                <a:gd name="connsiteY43" fmla="*/ 1596438 h 1867608"/>
                <a:gd name="connsiteX44" fmla="*/ 942417 w 3358938"/>
                <a:gd name="connsiteY44" fmla="*/ 1569794 h 1867608"/>
                <a:gd name="connsiteX45" fmla="*/ 933300 w 3358938"/>
                <a:gd name="connsiteY45" fmla="*/ 1567760 h 1867608"/>
                <a:gd name="connsiteX46" fmla="*/ 954227 w 3358938"/>
                <a:gd name="connsiteY46" fmla="*/ 1609961 h 1867608"/>
                <a:gd name="connsiteX47" fmla="*/ 1035394 w 3358938"/>
                <a:gd name="connsiteY47" fmla="*/ 1731050 h 1867608"/>
                <a:gd name="connsiteX48" fmla="*/ 941802 w 3358938"/>
                <a:gd name="connsiteY48" fmla="*/ 1665438 h 1867608"/>
                <a:gd name="connsiteX49" fmla="*/ 932596 w 3358938"/>
                <a:gd name="connsiteY49" fmla="*/ 1651627 h 1867608"/>
                <a:gd name="connsiteX50" fmla="*/ 963127 w 3358938"/>
                <a:gd name="connsiteY50" fmla="*/ 1710408 h 1867608"/>
                <a:gd name="connsiteX51" fmla="*/ 1024148 w 3358938"/>
                <a:gd name="connsiteY51" fmla="*/ 1796250 h 1867608"/>
                <a:gd name="connsiteX52" fmla="*/ 876423 w 3358938"/>
                <a:gd name="connsiteY52" fmla="*/ 1641724 h 1867608"/>
                <a:gd name="connsiteX53" fmla="*/ 841889 w 3358938"/>
                <a:gd name="connsiteY53" fmla="*/ 1563277 h 1867608"/>
                <a:gd name="connsiteX54" fmla="*/ 857777 w 3358938"/>
                <a:gd name="connsiteY54" fmla="*/ 1611865 h 1867608"/>
                <a:gd name="connsiteX55" fmla="*/ 920686 w 3358938"/>
                <a:gd name="connsiteY55" fmla="*/ 1743368 h 1867608"/>
                <a:gd name="connsiteX56" fmla="*/ 859047 w 3358938"/>
                <a:gd name="connsiteY56" fmla="*/ 1700500 h 1867608"/>
                <a:gd name="connsiteX57" fmla="*/ 852865 w 3358938"/>
                <a:gd name="connsiteY57" fmla="*/ 1690307 h 1867608"/>
                <a:gd name="connsiteX58" fmla="*/ 861399 w 3358938"/>
                <a:gd name="connsiteY58" fmla="*/ 1714843 h 1867608"/>
                <a:gd name="connsiteX59" fmla="*/ 909440 w 3358938"/>
                <a:gd name="connsiteY59" fmla="*/ 1808569 h 1867608"/>
                <a:gd name="connsiteX60" fmla="*/ 751982 w 3358938"/>
                <a:gd name="connsiteY60" fmla="*/ 1513564 h 1867608"/>
                <a:gd name="connsiteX61" fmla="*/ 751268 w 3358938"/>
                <a:gd name="connsiteY61" fmla="*/ 1509011 h 1867608"/>
                <a:gd name="connsiteX62" fmla="*/ 749082 w 3358938"/>
                <a:gd name="connsiteY62" fmla="*/ 1508207 h 1867608"/>
                <a:gd name="connsiteX63" fmla="*/ 767194 w 3358938"/>
                <a:gd name="connsiteY63" fmla="*/ 1587182 h 1867608"/>
                <a:gd name="connsiteX64" fmla="*/ 817946 w 3358938"/>
                <a:gd name="connsiteY64" fmla="*/ 1723838 h 1867608"/>
                <a:gd name="connsiteX65" fmla="*/ 760439 w 3358938"/>
                <a:gd name="connsiteY65" fmla="*/ 1675569 h 1867608"/>
                <a:gd name="connsiteX66" fmla="*/ 755132 w 3358938"/>
                <a:gd name="connsiteY66" fmla="*/ 1664710 h 1867608"/>
                <a:gd name="connsiteX67" fmla="*/ 758521 w 3358938"/>
                <a:gd name="connsiteY67" fmla="*/ 1678316 h 1867608"/>
                <a:gd name="connsiteX68" fmla="*/ 797885 w 3358938"/>
                <a:gd name="connsiteY68" fmla="*/ 1776004 h 1867608"/>
                <a:gd name="connsiteX69" fmla="*/ 690185 w 3358938"/>
                <a:gd name="connsiteY69" fmla="*/ 1591337 h 1867608"/>
                <a:gd name="connsiteX70" fmla="*/ 668013 w 3358938"/>
                <a:gd name="connsiteY70" fmla="*/ 1469330 h 1867608"/>
                <a:gd name="connsiteX71" fmla="*/ 666686 w 3358938"/>
                <a:gd name="connsiteY71" fmla="*/ 1468665 h 1867608"/>
                <a:gd name="connsiteX72" fmla="*/ 666836 w 3358938"/>
                <a:gd name="connsiteY72" fmla="*/ 1476403 h 1867608"/>
                <a:gd name="connsiteX73" fmla="*/ 706338 w 3358938"/>
                <a:gd name="connsiteY73" fmla="*/ 1705632 h 1867608"/>
                <a:gd name="connsiteX74" fmla="*/ 637324 w 3358938"/>
                <a:gd name="connsiteY74" fmla="*/ 1587624 h 1867608"/>
                <a:gd name="connsiteX75" fmla="*/ 629027 w 3358938"/>
                <a:gd name="connsiteY75" fmla="*/ 1535264 h 1867608"/>
                <a:gd name="connsiteX76" fmla="*/ 621752 w 3358938"/>
                <a:gd name="connsiteY76" fmla="*/ 1535854 h 1867608"/>
                <a:gd name="connsiteX77" fmla="*/ 572452 w 3358938"/>
                <a:gd name="connsiteY77" fmla="*/ 1499847 h 1867608"/>
                <a:gd name="connsiteX78" fmla="*/ 550339 w 3358938"/>
                <a:gd name="connsiteY78" fmla="*/ 1466993 h 1867608"/>
                <a:gd name="connsiteX79" fmla="*/ 558499 w 3358938"/>
                <a:gd name="connsiteY79" fmla="*/ 1484728 h 1867608"/>
                <a:gd name="connsiteX80" fmla="*/ 529129 w 3358938"/>
                <a:gd name="connsiteY80" fmla="*/ 1480005 h 1867608"/>
                <a:gd name="connsiteX81" fmla="*/ 517781 w 3358938"/>
                <a:gd name="connsiteY81" fmla="*/ 1469881 h 1867608"/>
                <a:gd name="connsiteX82" fmla="*/ 542555 w 3358938"/>
                <a:gd name="connsiteY82" fmla="*/ 1523722 h 1867608"/>
                <a:gd name="connsiteX83" fmla="*/ 414902 w 3358938"/>
                <a:gd name="connsiteY83" fmla="*/ 1371763 h 1867608"/>
                <a:gd name="connsiteX84" fmla="*/ 394337 w 3358938"/>
                <a:gd name="connsiteY84" fmla="*/ 1301742 h 1867608"/>
                <a:gd name="connsiteX85" fmla="*/ 389164 w 3358938"/>
                <a:gd name="connsiteY85" fmla="*/ 1259613 h 1867608"/>
                <a:gd name="connsiteX86" fmla="*/ 356198 w 3358938"/>
                <a:gd name="connsiteY86" fmla="*/ 1223844 h 1867608"/>
                <a:gd name="connsiteX87" fmla="*/ 212059 w 3358938"/>
                <a:gd name="connsiteY87" fmla="*/ 834659 h 1867608"/>
                <a:gd name="connsiteX88" fmla="*/ 328092 w 3358938"/>
                <a:gd name="connsiteY88" fmla="*/ 482929 h 1867608"/>
                <a:gd name="connsiteX89" fmla="*/ 399930 w 3358938"/>
                <a:gd name="connsiteY89" fmla="*/ 397346 h 1867608"/>
                <a:gd name="connsiteX90" fmla="*/ 398755 w 3358938"/>
                <a:gd name="connsiteY90" fmla="*/ 395562 h 1867608"/>
                <a:gd name="connsiteX91" fmla="*/ 423728 w 3358938"/>
                <a:gd name="connsiteY91" fmla="*/ 309016 h 1867608"/>
                <a:gd name="connsiteX92" fmla="*/ 423174 w 3358938"/>
                <a:gd name="connsiteY92" fmla="*/ 307240 h 1867608"/>
                <a:gd name="connsiteX93" fmla="*/ 392361 w 3358938"/>
                <a:gd name="connsiteY93" fmla="*/ 341242 h 1867608"/>
                <a:gd name="connsiteX94" fmla="*/ 307393 w 3358938"/>
                <a:gd name="connsiteY94" fmla="*/ 388874 h 1867608"/>
                <a:gd name="connsiteX95" fmla="*/ 9372 w 3358938"/>
                <a:gd name="connsiteY95" fmla="*/ 297650 h 1867608"/>
                <a:gd name="connsiteX96" fmla="*/ 174712 w 3358938"/>
                <a:gd name="connsiteY96" fmla="*/ 33453 h 18676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</a:cxnLst>
              <a:rect l="l" t="t" r="r" b="b"/>
              <a:pathLst>
                <a:path w="3358938" h="1867608">
                  <a:moveTo>
                    <a:pt x="615974" y="1492019"/>
                  </a:moveTo>
                  <a:lnTo>
                    <a:pt x="625430" y="1512571"/>
                  </a:lnTo>
                  <a:lnTo>
                    <a:pt x="624714" y="1508051"/>
                  </a:lnTo>
                  <a:lnTo>
                    <a:pt x="624341" y="1499484"/>
                  </a:lnTo>
                  <a:close/>
                  <a:moveTo>
                    <a:pt x="174712" y="33453"/>
                  </a:moveTo>
                  <a:cubicBezTo>
                    <a:pt x="190707" y="27483"/>
                    <a:pt x="206787" y="22896"/>
                    <a:pt x="222752" y="19633"/>
                  </a:cubicBezTo>
                  <a:lnTo>
                    <a:pt x="234490" y="18176"/>
                  </a:lnTo>
                  <a:lnTo>
                    <a:pt x="273760" y="5674"/>
                  </a:lnTo>
                  <a:cubicBezTo>
                    <a:pt x="400390" y="-20604"/>
                    <a:pt x="535856" y="45890"/>
                    <a:pt x="601587" y="173987"/>
                  </a:cubicBezTo>
                  <a:cubicBezTo>
                    <a:pt x="656263" y="280542"/>
                    <a:pt x="649373" y="404016"/>
                    <a:pt x="591302" y="495470"/>
                  </a:cubicBezTo>
                  <a:lnTo>
                    <a:pt x="564429" y="523863"/>
                  </a:lnTo>
                  <a:lnTo>
                    <a:pt x="568737" y="528440"/>
                  </a:lnTo>
                  <a:lnTo>
                    <a:pt x="546223" y="597408"/>
                  </a:lnTo>
                  <a:cubicBezTo>
                    <a:pt x="493882" y="782791"/>
                    <a:pt x="500980" y="932878"/>
                    <a:pt x="573921" y="966183"/>
                  </a:cubicBezTo>
                  <a:cubicBezTo>
                    <a:pt x="634705" y="993938"/>
                    <a:pt x="726826" y="934026"/>
                    <a:pt x="817077" y="820131"/>
                  </a:cubicBezTo>
                  <a:lnTo>
                    <a:pt x="863178" y="756086"/>
                  </a:lnTo>
                  <a:lnTo>
                    <a:pt x="866848" y="758853"/>
                  </a:lnTo>
                  <a:lnTo>
                    <a:pt x="908877" y="705818"/>
                  </a:lnTo>
                  <a:cubicBezTo>
                    <a:pt x="1104386" y="507604"/>
                    <a:pt x="1435478" y="377283"/>
                    <a:pt x="1811009" y="377283"/>
                  </a:cubicBezTo>
                  <a:cubicBezTo>
                    <a:pt x="2036328" y="377283"/>
                    <a:pt x="2245648" y="424198"/>
                    <a:pt x="2419284" y="504545"/>
                  </a:cubicBezTo>
                  <a:lnTo>
                    <a:pt x="2518526" y="560629"/>
                  </a:lnTo>
                  <a:lnTo>
                    <a:pt x="2526284" y="563734"/>
                  </a:lnTo>
                  <a:cubicBezTo>
                    <a:pt x="2623394" y="607226"/>
                    <a:pt x="2748336" y="680266"/>
                    <a:pt x="2878093" y="772545"/>
                  </a:cubicBezTo>
                  <a:cubicBezTo>
                    <a:pt x="3137606" y="957104"/>
                    <a:pt x="3318104" y="1148733"/>
                    <a:pt x="3281246" y="1200559"/>
                  </a:cubicBezTo>
                  <a:cubicBezTo>
                    <a:pt x="3276639" y="1207037"/>
                    <a:pt x="3268855" y="1211024"/>
                    <a:pt x="3258250" y="1212681"/>
                  </a:cubicBezTo>
                  <a:lnTo>
                    <a:pt x="3230948" y="1211411"/>
                  </a:lnTo>
                  <a:lnTo>
                    <a:pt x="3263725" y="1243934"/>
                  </a:lnTo>
                  <a:cubicBezTo>
                    <a:pt x="3336681" y="1321389"/>
                    <a:pt x="3372592" y="1382252"/>
                    <a:pt x="3354163" y="1408165"/>
                  </a:cubicBezTo>
                  <a:cubicBezTo>
                    <a:pt x="3340341" y="1427601"/>
                    <a:pt x="3297917" y="1424615"/>
                    <a:pt x="3236600" y="1403561"/>
                  </a:cubicBezTo>
                  <a:lnTo>
                    <a:pt x="3213908" y="1394478"/>
                  </a:lnTo>
                  <a:lnTo>
                    <a:pt x="3216838" y="1398759"/>
                  </a:lnTo>
                  <a:cubicBezTo>
                    <a:pt x="3232630" y="1426897"/>
                    <a:pt x="3237001" y="1448591"/>
                    <a:pt x="3227787" y="1461547"/>
                  </a:cubicBezTo>
                  <a:cubicBezTo>
                    <a:pt x="3213965" y="1480982"/>
                    <a:pt x="3171541" y="1477997"/>
                    <a:pt x="3110224" y="1456942"/>
                  </a:cubicBezTo>
                  <a:lnTo>
                    <a:pt x="3085411" y="1447010"/>
                  </a:lnTo>
                  <a:lnTo>
                    <a:pt x="3089809" y="1457995"/>
                  </a:lnTo>
                  <a:cubicBezTo>
                    <a:pt x="3091725" y="1468555"/>
                    <a:pt x="3090514" y="1477217"/>
                    <a:pt x="3085906" y="1483696"/>
                  </a:cubicBezTo>
                  <a:cubicBezTo>
                    <a:pt x="3072085" y="1503130"/>
                    <a:pt x="3029660" y="1500146"/>
                    <a:pt x="2968343" y="1479091"/>
                  </a:cubicBezTo>
                  <a:lnTo>
                    <a:pt x="2915344" y="1457879"/>
                  </a:lnTo>
                  <a:lnTo>
                    <a:pt x="2912072" y="1479429"/>
                  </a:lnTo>
                  <a:cubicBezTo>
                    <a:pt x="2898251" y="1498864"/>
                    <a:pt x="2855826" y="1495879"/>
                    <a:pt x="2794509" y="1474824"/>
                  </a:cubicBezTo>
                  <a:lnTo>
                    <a:pt x="2771390" y="1465571"/>
                  </a:lnTo>
                  <a:lnTo>
                    <a:pt x="2713142" y="1539073"/>
                  </a:lnTo>
                  <a:cubicBezTo>
                    <a:pt x="2517632" y="1737288"/>
                    <a:pt x="2186540" y="1867608"/>
                    <a:pt x="1811009" y="1867608"/>
                  </a:cubicBezTo>
                  <a:cubicBezTo>
                    <a:pt x="1473030" y="1867608"/>
                    <a:pt x="1171049" y="1762048"/>
                    <a:pt x="971506" y="1596438"/>
                  </a:cubicBezTo>
                  <a:lnTo>
                    <a:pt x="942417" y="1569794"/>
                  </a:lnTo>
                  <a:lnTo>
                    <a:pt x="933300" y="1567760"/>
                  </a:lnTo>
                  <a:lnTo>
                    <a:pt x="954227" y="1609961"/>
                  </a:lnTo>
                  <a:cubicBezTo>
                    <a:pt x="980842" y="1658836"/>
                    <a:pt x="1008620" y="1700524"/>
                    <a:pt x="1035394" y="1731050"/>
                  </a:cubicBezTo>
                  <a:cubicBezTo>
                    <a:pt x="1011710" y="1739891"/>
                    <a:pt x="977678" y="1714170"/>
                    <a:pt x="941802" y="1665438"/>
                  </a:cubicBezTo>
                  <a:lnTo>
                    <a:pt x="932596" y="1651627"/>
                  </a:lnTo>
                  <a:lnTo>
                    <a:pt x="963127" y="1710408"/>
                  </a:lnTo>
                  <a:cubicBezTo>
                    <a:pt x="983423" y="1744183"/>
                    <a:pt x="1004068" y="1773356"/>
                    <a:pt x="1024148" y="1796250"/>
                  </a:cubicBezTo>
                  <a:cubicBezTo>
                    <a:pt x="988622" y="1809512"/>
                    <a:pt x="929814" y="1745009"/>
                    <a:pt x="876423" y="1641724"/>
                  </a:cubicBezTo>
                  <a:lnTo>
                    <a:pt x="841889" y="1563277"/>
                  </a:lnTo>
                  <a:lnTo>
                    <a:pt x="857777" y="1611865"/>
                  </a:lnTo>
                  <a:cubicBezTo>
                    <a:pt x="877087" y="1664060"/>
                    <a:pt x="898580" y="1709309"/>
                    <a:pt x="920686" y="1743368"/>
                  </a:cubicBezTo>
                  <a:cubicBezTo>
                    <a:pt x="902154" y="1747376"/>
                    <a:pt x="880658" y="1731307"/>
                    <a:pt x="859047" y="1700500"/>
                  </a:cubicBezTo>
                  <a:lnTo>
                    <a:pt x="852865" y="1690307"/>
                  </a:lnTo>
                  <a:lnTo>
                    <a:pt x="861399" y="1714843"/>
                  </a:lnTo>
                  <a:cubicBezTo>
                    <a:pt x="876626" y="1751185"/>
                    <a:pt x="892861" y="1783024"/>
                    <a:pt x="909440" y="1808569"/>
                  </a:cubicBezTo>
                  <a:cubicBezTo>
                    <a:pt x="860021" y="1819255"/>
                    <a:pt x="789526" y="1687177"/>
                    <a:pt x="751982" y="1513564"/>
                  </a:cubicBezTo>
                  <a:lnTo>
                    <a:pt x="751268" y="1509011"/>
                  </a:lnTo>
                  <a:lnTo>
                    <a:pt x="749082" y="1508207"/>
                  </a:lnTo>
                  <a:lnTo>
                    <a:pt x="767194" y="1587182"/>
                  </a:lnTo>
                  <a:cubicBezTo>
                    <a:pt x="781702" y="1640910"/>
                    <a:pt x="799013" y="1687919"/>
                    <a:pt x="817946" y="1723838"/>
                  </a:cubicBezTo>
                  <a:cubicBezTo>
                    <a:pt x="799128" y="1726153"/>
                    <a:pt x="779174" y="1708205"/>
                    <a:pt x="760439" y="1675569"/>
                  </a:cubicBezTo>
                  <a:lnTo>
                    <a:pt x="755132" y="1664710"/>
                  </a:lnTo>
                  <a:lnTo>
                    <a:pt x="758521" y="1678316"/>
                  </a:lnTo>
                  <a:cubicBezTo>
                    <a:pt x="770398" y="1715887"/>
                    <a:pt x="783685" y="1749064"/>
                    <a:pt x="797885" y="1776004"/>
                  </a:cubicBezTo>
                  <a:cubicBezTo>
                    <a:pt x="760248" y="1780632"/>
                    <a:pt x="718069" y="1704212"/>
                    <a:pt x="690185" y="1591337"/>
                  </a:cubicBezTo>
                  <a:lnTo>
                    <a:pt x="668013" y="1469330"/>
                  </a:lnTo>
                  <a:lnTo>
                    <a:pt x="666686" y="1468665"/>
                  </a:lnTo>
                  <a:lnTo>
                    <a:pt x="666836" y="1476403"/>
                  </a:lnTo>
                  <a:cubicBezTo>
                    <a:pt x="671703" y="1566935"/>
                    <a:pt x="685518" y="1648395"/>
                    <a:pt x="706338" y="1705632"/>
                  </a:cubicBezTo>
                  <a:cubicBezTo>
                    <a:pt x="677900" y="1705238"/>
                    <a:pt x="653123" y="1659330"/>
                    <a:pt x="637324" y="1587624"/>
                  </a:cubicBezTo>
                  <a:lnTo>
                    <a:pt x="629027" y="1535264"/>
                  </a:lnTo>
                  <a:lnTo>
                    <a:pt x="621752" y="1535854"/>
                  </a:lnTo>
                  <a:cubicBezTo>
                    <a:pt x="606981" y="1533390"/>
                    <a:pt x="589778" y="1520472"/>
                    <a:pt x="572452" y="1499847"/>
                  </a:cubicBezTo>
                  <a:lnTo>
                    <a:pt x="550339" y="1466993"/>
                  </a:lnTo>
                  <a:lnTo>
                    <a:pt x="558499" y="1484728"/>
                  </a:lnTo>
                  <a:cubicBezTo>
                    <a:pt x="549904" y="1487936"/>
                    <a:pt x="539886" y="1486091"/>
                    <a:pt x="529129" y="1480005"/>
                  </a:cubicBezTo>
                  <a:lnTo>
                    <a:pt x="517781" y="1469881"/>
                  </a:lnTo>
                  <a:lnTo>
                    <a:pt x="542555" y="1523722"/>
                  </a:lnTo>
                  <a:cubicBezTo>
                    <a:pt x="508175" y="1536557"/>
                    <a:pt x="451023" y="1468522"/>
                    <a:pt x="414902" y="1371763"/>
                  </a:cubicBezTo>
                  <a:cubicBezTo>
                    <a:pt x="405872" y="1347574"/>
                    <a:pt x="399011" y="1323879"/>
                    <a:pt x="394337" y="1301742"/>
                  </a:cubicBezTo>
                  <a:lnTo>
                    <a:pt x="389164" y="1259613"/>
                  </a:lnTo>
                  <a:lnTo>
                    <a:pt x="356198" y="1223844"/>
                  </a:lnTo>
                  <a:cubicBezTo>
                    <a:pt x="264501" y="1109238"/>
                    <a:pt x="212059" y="976350"/>
                    <a:pt x="212059" y="834659"/>
                  </a:cubicBezTo>
                  <a:cubicBezTo>
                    <a:pt x="212060" y="708150"/>
                    <a:pt x="253866" y="588657"/>
                    <a:pt x="328092" y="482929"/>
                  </a:cubicBezTo>
                  <a:lnTo>
                    <a:pt x="399930" y="397346"/>
                  </a:lnTo>
                  <a:lnTo>
                    <a:pt x="398755" y="395562"/>
                  </a:lnTo>
                  <a:cubicBezTo>
                    <a:pt x="420537" y="376330"/>
                    <a:pt x="429391" y="343056"/>
                    <a:pt x="423728" y="309016"/>
                  </a:cubicBezTo>
                  <a:lnTo>
                    <a:pt x="423174" y="307240"/>
                  </a:lnTo>
                  <a:lnTo>
                    <a:pt x="392361" y="341242"/>
                  </a:lnTo>
                  <a:cubicBezTo>
                    <a:pt x="368000" y="360583"/>
                    <a:pt x="339382" y="376931"/>
                    <a:pt x="307393" y="388874"/>
                  </a:cubicBezTo>
                  <a:cubicBezTo>
                    <a:pt x="179439" y="436639"/>
                    <a:pt x="46011" y="395797"/>
                    <a:pt x="9372" y="297650"/>
                  </a:cubicBezTo>
                  <a:cubicBezTo>
                    <a:pt x="-27266" y="199504"/>
                    <a:pt x="46760" y="81218"/>
                    <a:pt x="174712" y="33453"/>
                  </a:cubicBez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5" name="フリーフォーム: 図形 34">
              <a:extLst>
                <a:ext uri="{FF2B5EF4-FFF2-40B4-BE49-F238E27FC236}">
                  <a16:creationId xmlns:a16="http://schemas.microsoft.com/office/drawing/2014/main" id="{2CC5CBEC-8239-4737-9E43-733367B9CFA2}"/>
                </a:ext>
              </a:extLst>
            </p:cNvPr>
            <p:cNvSpPr/>
            <p:nvPr/>
          </p:nvSpPr>
          <p:spPr>
            <a:xfrm rot="3419563">
              <a:off x="2459769" y="1440581"/>
              <a:ext cx="112036" cy="929143"/>
            </a:xfrm>
            <a:custGeom>
              <a:avLst/>
              <a:gdLst>
                <a:gd name="connsiteX0" fmla="*/ 2525 w 150525"/>
                <a:gd name="connsiteY0" fmla="*/ 26545 h 559310"/>
                <a:gd name="connsiteX1" fmla="*/ 57078 w 150525"/>
                <a:gd name="connsiteY1" fmla="*/ 30941 h 559310"/>
                <a:gd name="connsiteX2" fmla="*/ 133809 w 150525"/>
                <a:gd name="connsiteY2" fmla="*/ 0 h 559310"/>
                <a:gd name="connsiteX3" fmla="*/ 131709 w 150525"/>
                <a:gd name="connsiteY3" fmla="*/ 102551 h 559310"/>
                <a:gd name="connsiteX4" fmla="*/ 150525 w 150525"/>
                <a:gd name="connsiteY4" fmla="*/ 559310 h 559310"/>
                <a:gd name="connsiteX5" fmla="*/ 0 w 150525"/>
                <a:gd name="connsiteY5" fmla="*/ 102551 h 559310"/>
                <a:gd name="connsiteX0" fmla="*/ 2525 w 150525"/>
                <a:gd name="connsiteY0" fmla="*/ 26545 h 559310"/>
                <a:gd name="connsiteX1" fmla="*/ 57078 w 150525"/>
                <a:gd name="connsiteY1" fmla="*/ 30941 h 559310"/>
                <a:gd name="connsiteX2" fmla="*/ 133809 w 150525"/>
                <a:gd name="connsiteY2" fmla="*/ 0 h 559310"/>
                <a:gd name="connsiteX3" fmla="*/ 131709 w 150525"/>
                <a:gd name="connsiteY3" fmla="*/ 102551 h 559310"/>
                <a:gd name="connsiteX4" fmla="*/ 150525 w 150525"/>
                <a:gd name="connsiteY4" fmla="*/ 559310 h 559310"/>
                <a:gd name="connsiteX5" fmla="*/ 0 w 150525"/>
                <a:gd name="connsiteY5" fmla="*/ 102551 h 559310"/>
                <a:gd name="connsiteX6" fmla="*/ 2525 w 150525"/>
                <a:gd name="connsiteY6" fmla="*/ 26545 h 559310"/>
                <a:gd name="connsiteX0" fmla="*/ 2525 w 150525"/>
                <a:gd name="connsiteY0" fmla="*/ 33100 h 565865"/>
                <a:gd name="connsiteX1" fmla="*/ 55314 w 150525"/>
                <a:gd name="connsiteY1" fmla="*/ 0 h 565865"/>
                <a:gd name="connsiteX2" fmla="*/ 133809 w 150525"/>
                <a:gd name="connsiteY2" fmla="*/ 6555 h 565865"/>
                <a:gd name="connsiteX3" fmla="*/ 131709 w 150525"/>
                <a:gd name="connsiteY3" fmla="*/ 109106 h 565865"/>
                <a:gd name="connsiteX4" fmla="*/ 150525 w 150525"/>
                <a:gd name="connsiteY4" fmla="*/ 565865 h 565865"/>
                <a:gd name="connsiteX5" fmla="*/ 0 w 150525"/>
                <a:gd name="connsiteY5" fmla="*/ 109106 h 565865"/>
                <a:gd name="connsiteX6" fmla="*/ 2525 w 150525"/>
                <a:gd name="connsiteY6" fmla="*/ 33100 h 565865"/>
                <a:gd name="connsiteX0" fmla="*/ 2525 w 150525"/>
                <a:gd name="connsiteY0" fmla="*/ 33100 h 565865"/>
                <a:gd name="connsiteX1" fmla="*/ 55314 w 150525"/>
                <a:gd name="connsiteY1" fmla="*/ 0 h 565865"/>
                <a:gd name="connsiteX2" fmla="*/ 133809 w 150525"/>
                <a:gd name="connsiteY2" fmla="*/ 6555 h 565865"/>
                <a:gd name="connsiteX3" fmla="*/ 131709 w 150525"/>
                <a:gd name="connsiteY3" fmla="*/ 109106 h 565865"/>
                <a:gd name="connsiteX4" fmla="*/ 150525 w 150525"/>
                <a:gd name="connsiteY4" fmla="*/ 565865 h 565865"/>
                <a:gd name="connsiteX5" fmla="*/ 0 w 150525"/>
                <a:gd name="connsiteY5" fmla="*/ 109106 h 565865"/>
                <a:gd name="connsiteX6" fmla="*/ 2525 w 150525"/>
                <a:gd name="connsiteY6" fmla="*/ 33100 h 565865"/>
                <a:gd name="connsiteX0" fmla="*/ 2525 w 150525"/>
                <a:gd name="connsiteY0" fmla="*/ 33100 h 565865"/>
                <a:gd name="connsiteX1" fmla="*/ 55314 w 150525"/>
                <a:gd name="connsiteY1" fmla="*/ 0 h 565865"/>
                <a:gd name="connsiteX2" fmla="*/ 133809 w 150525"/>
                <a:gd name="connsiteY2" fmla="*/ 6555 h 565865"/>
                <a:gd name="connsiteX3" fmla="*/ 131709 w 150525"/>
                <a:gd name="connsiteY3" fmla="*/ 109106 h 565865"/>
                <a:gd name="connsiteX4" fmla="*/ 150525 w 150525"/>
                <a:gd name="connsiteY4" fmla="*/ 565865 h 565865"/>
                <a:gd name="connsiteX5" fmla="*/ 0 w 150525"/>
                <a:gd name="connsiteY5" fmla="*/ 109106 h 565865"/>
                <a:gd name="connsiteX6" fmla="*/ 2525 w 150525"/>
                <a:gd name="connsiteY6" fmla="*/ 33100 h 565865"/>
                <a:gd name="connsiteX0" fmla="*/ 2525 w 150525"/>
                <a:gd name="connsiteY0" fmla="*/ 33100 h 565865"/>
                <a:gd name="connsiteX1" fmla="*/ 55314 w 150525"/>
                <a:gd name="connsiteY1" fmla="*/ 0 h 565865"/>
                <a:gd name="connsiteX2" fmla="*/ 133809 w 150525"/>
                <a:gd name="connsiteY2" fmla="*/ 6555 h 565865"/>
                <a:gd name="connsiteX3" fmla="*/ 131709 w 150525"/>
                <a:gd name="connsiteY3" fmla="*/ 109106 h 565865"/>
                <a:gd name="connsiteX4" fmla="*/ 150525 w 150525"/>
                <a:gd name="connsiteY4" fmla="*/ 565865 h 565865"/>
                <a:gd name="connsiteX5" fmla="*/ 0 w 150525"/>
                <a:gd name="connsiteY5" fmla="*/ 109106 h 565865"/>
                <a:gd name="connsiteX6" fmla="*/ 2525 w 150525"/>
                <a:gd name="connsiteY6" fmla="*/ 33100 h 565865"/>
                <a:gd name="connsiteX0" fmla="*/ 68 w 156151"/>
                <a:gd name="connsiteY0" fmla="*/ 39007 h 565865"/>
                <a:gd name="connsiteX1" fmla="*/ 60940 w 156151"/>
                <a:gd name="connsiteY1" fmla="*/ 0 h 565865"/>
                <a:gd name="connsiteX2" fmla="*/ 139435 w 156151"/>
                <a:gd name="connsiteY2" fmla="*/ 6555 h 565865"/>
                <a:gd name="connsiteX3" fmla="*/ 137335 w 156151"/>
                <a:gd name="connsiteY3" fmla="*/ 109106 h 565865"/>
                <a:gd name="connsiteX4" fmla="*/ 156151 w 156151"/>
                <a:gd name="connsiteY4" fmla="*/ 565865 h 565865"/>
                <a:gd name="connsiteX5" fmla="*/ 5626 w 156151"/>
                <a:gd name="connsiteY5" fmla="*/ 109106 h 565865"/>
                <a:gd name="connsiteX6" fmla="*/ 68 w 156151"/>
                <a:gd name="connsiteY6" fmla="*/ 39007 h 565865"/>
                <a:gd name="connsiteX0" fmla="*/ 68 w 156151"/>
                <a:gd name="connsiteY0" fmla="*/ 39007 h 565865"/>
                <a:gd name="connsiteX1" fmla="*/ 60940 w 156151"/>
                <a:gd name="connsiteY1" fmla="*/ 0 h 565865"/>
                <a:gd name="connsiteX2" fmla="*/ 139435 w 156151"/>
                <a:gd name="connsiteY2" fmla="*/ 6555 h 565865"/>
                <a:gd name="connsiteX3" fmla="*/ 137335 w 156151"/>
                <a:gd name="connsiteY3" fmla="*/ 109106 h 565865"/>
                <a:gd name="connsiteX4" fmla="*/ 156151 w 156151"/>
                <a:gd name="connsiteY4" fmla="*/ 565865 h 565865"/>
                <a:gd name="connsiteX5" fmla="*/ 5626 w 156151"/>
                <a:gd name="connsiteY5" fmla="*/ 109106 h 565865"/>
                <a:gd name="connsiteX6" fmla="*/ 68 w 156151"/>
                <a:gd name="connsiteY6" fmla="*/ 39007 h 565865"/>
                <a:gd name="connsiteX0" fmla="*/ 68 w 156151"/>
                <a:gd name="connsiteY0" fmla="*/ 39007 h 565865"/>
                <a:gd name="connsiteX1" fmla="*/ 60940 w 156151"/>
                <a:gd name="connsiteY1" fmla="*/ 0 h 565865"/>
                <a:gd name="connsiteX2" fmla="*/ 139435 w 156151"/>
                <a:gd name="connsiteY2" fmla="*/ 6555 h 565865"/>
                <a:gd name="connsiteX3" fmla="*/ 137335 w 156151"/>
                <a:gd name="connsiteY3" fmla="*/ 109106 h 565865"/>
                <a:gd name="connsiteX4" fmla="*/ 156151 w 156151"/>
                <a:gd name="connsiteY4" fmla="*/ 565865 h 565865"/>
                <a:gd name="connsiteX5" fmla="*/ 5626 w 156151"/>
                <a:gd name="connsiteY5" fmla="*/ 109106 h 565865"/>
                <a:gd name="connsiteX6" fmla="*/ 68 w 156151"/>
                <a:gd name="connsiteY6" fmla="*/ 39007 h 565865"/>
                <a:gd name="connsiteX0" fmla="*/ 68 w 156151"/>
                <a:gd name="connsiteY0" fmla="*/ 39007 h 565865"/>
                <a:gd name="connsiteX1" fmla="*/ 60940 w 156151"/>
                <a:gd name="connsiteY1" fmla="*/ 0 h 565865"/>
                <a:gd name="connsiteX2" fmla="*/ 139435 w 156151"/>
                <a:gd name="connsiteY2" fmla="*/ 6555 h 565865"/>
                <a:gd name="connsiteX3" fmla="*/ 137335 w 156151"/>
                <a:gd name="connsiteY3" fmla="*/ 109106 h 565865"/>
                <a:gd name="connsiteX4" fmla="*/ 156151 w 156151"/>
                <a:gd name="connsiteY4" fmla="*/ 565865 h 565865"/>
                <a:gd name="connsiteX5" fmla="*/ 5626 w 156151"/>
                <a:gd name="connsiteY5" fmla="*/ 109106 h 565865"/>
                <a:gd name="connsiteX6" fmla="*/ 68 w 156151"/>
                <a:gd name="connsiteY6" fmla="*/ 39007 h 565865"/>
                <a:gd name="connsiteX0" fmla="*/ 68 w 156151"/>
                <a:gd name="connsiteY0" fmla="*/ 39007 h 565865"/>
                <a:gd name="connsiteX1" fmla="*/ 60940 w 156151"/>
                <a:gd name="connsiteY1" fmla="*/ 0 h 565865"/>
                <a:gd name="connsiteX2" fmla="*/ 139435 w 156151"/>
                <a:gd name="connsiteY2" fmla="*/ 6555 h 565865"/>
                <a:gd name="connsiteX3" fmla="*/ 137335 w 156151"/>
                <a:gd name="connsiteY3" fmla="*/ 109106 h 565865"/>
                <a:gd name="connsiteX4" fmla="*/ 156151 w 156151"/>
                <a:gd name="connsiteY4" fmla="*/ 565865 h 565865"/>
                <a:gd name="connsiteX5" fmla="*/ 5626 w 156151"/>
                <a:gd name="connsiteY5" fmla="*/ 109106 h 565865"/>
                <a:gd name="connsiteX6" fmla="*/ 68 w 156151"/>
                <a:gd name="connsiteY6" fmla="*/ 39007 h 565865"/>
                <a:gd name="connsiteX0" fmla="*/ 68 w 156151"/>
                <a:gd name="connsiteY0" fmla="*/ 39007 h 565865"/>
                <a:gd name="connsiteX1" fmla="*/ 60940 w 156151"/>
                <a:gd name="connsiteY1" fmla="*/ 0 h 565865"/>
                <a:gd name="connsiteX2" fmla="*/ 139435 w 156151"/>
                <a:gd name="connsiteY2" fmla="*/ 6555 h 565865"/>
                <a:gd name="connsiteX3" fmla="*/ 137335 w 156151"/>
                <a:gd name="connsiteY3" fmla="*/ 109106 h 565865"/>
                <a:gd name="connsiteX4" fmla="*/ 156151 w 156151"/>
                <a:gd name="connsiteY4" fmla="*/ 565865 h 565865"/>
                <a:gd name="connsiteX5" fmla="*/ 5626 w 156151"/>
                <a:gd name="connsiteY5" fmla="*/ 109106 h 565865"/>
                <a:gd name="connsiteX6" fmla="*/ 68 w 156151"/>
                <a:gd name="connsiteY6" fmla="*/ 39007 h 565865"/>
                <a:gd name="connsiteX0" fmla="*/ 68 w 156151"/>
                <a:gd name="connsiteY0" fmla="*/ 39007 h 565865"/>
                <a:gd name="connsiteX1" fmla="*/ 60940 w 156151"/>
                <a:gd name="connsiteY1" fmla="*/ 0 h 565865"/>
                <a:gd name="connsiteX2" fmla="*/ 139435 w 156151"/>
                <a:gd name="connsiteY2" fmla="*/ 6555 h 565865"/>
                <a:gd name="connsiteX3" fmla="*/ 137335 w 156151"/>
                <a:gd name="connsiteY3" fmla="*/ 109106 h 565865"/>
                <a:gd name="connsiteX4" fmla="*/ 156151 w 156151"/>
                <a:gd name="connsiteY4" fmla="*/ 565865 h 565865"/>
                <a:gd name="connsiteX5" fmla="*/ 5626 w 156151"/>
                <a:gd name="connsiteY5" fmla="*/ 109106 h 565865"/>
                <a:gd name="connsiteX6" fmla="*/ 68 w 156151"/>
                <a:gd name="connsiteY6" fmla="*/ 39007 h 565865"/>
                <a:gd name="connsiteX0" fmla="*/ 68 w 156151"/>
                <a:gd name="connsiteY0" fmla="*/ 32452 h 559310"/>
                <a:gd name="connsiteX1" fmla="*/ 68532 w 156151"/>
                <a:gd name="connsiteY1" fmla="*/ 825 h 559310"/>
                <a:gd name="connsiteX2" fmla="*/ 139435 w 156151"/>
                <a:gd name="connsiteY2" fmla="*/ 0 h 559310"/>
                <a:gd name="connsiteX3" fmla="*/ 137335 w 156151"/>
                <a:gd name="connsiteY3" fmla="*/ 102551 h 559310"/>
                <a:gd name="connsiteX4" fmla="*/ 156151 w 156151"/>
                <a:gd name="connsiteY4" fmla="*/ 559310 h 559310"/>
                <a:gd name="connsiteX5" fmla="*/ 5626 w 156151"/>
                <a:gd name="connsiteY5" fmla="*/ 102551 h 559310"/>
                <a:gd name="connsiteX6" fmla="*/ 68 w 156151"/>
                <a:gd name="connsiteY6" fmla="*/ 32452 h 559310"/>
                <a:gd name="connsiteX0" fmla="*/ 68 w 156151"/>
                <a:gd name="connsiteY0" fmla="*/ 32452 h 559310"/>
                <a:gd name="connsiteX1" fmla="*/ 68532 w 156151"/>
                <a:gd name="connsiteY1" fmla="*/ 825 h 559310"/>
                <a:gd name="connsiteX2" fmla="*/ 139435 w 156151"/>
                <a:gd name="connsiteY2" fmla="*/ 0 h 559310"/>
                <a:gd name="connsiteX3" fmla="*/ 137335 w 156151"/>
                <a:gd name="connsiteY3" fmla="*/ 102551 h 559310"/>
                <a:gd name="connsiteX4" fmla="*/ 156151 w 156151"/>
                <a:gd name="connsiteY4" fmla="*/ 559310 h 559310"/>
                <a:gd name="connsiteX5" fmla="*/ 5626 w 156151"/>
                <a:gd name="connsiteY5" fmla="*/ 102551 h 559310"/>
                <a:gd name="connsiteX6" fmla="*/ 68 w 156151"/>
                <a:gd name="connsiteY6" fmla="*/ 32452 h 559310"/>
                <a:gd name="connsiteX0" fmla="*/ 68 w 156151"/>
                <a:gd name="connsiteY0" fmla="*/ 32452 h 559310"/>
                <a:gd name="connsiteX1" fmla="*/ 68532 w 156151"/>
                <a:gd name="connsiteY1" fmla="*/ 825 h 559310"/>
                <a:gd name="connsiteX2" fmla="*/ 139435 w 156151"/>
                <a:gd name="connsiteY2" fmla="*/ 0 h 559310"/>
                <a:gd name="connsiteX3" fmla="*/ 137335 w 156151"/>
                <a:gd name="connsiteY3" fmla="*/ 102551 h 559310"/>
                <a:gd name="connsiteX4" fmla="*/ 156151 w 156151"/>
                <a:gd name="connsiteY4" fmla="*/ 559310 h 559310"/>
                <a:gd name="connsiteX5" fmla="*/ 5626 w 156151"/>
                <a:gd name="connsiteY5" fmla="*/ 102551 h 559310"/>
                <a:gd name="connsiteX6" fmla="*/ 68 w 156151"/>
                <a:gd name="connsiteY6" fmla="*/ 32452 h 559310"/>
                <a:gd name="connsiteX0" fmla="*/ 68 w 156151"/>
                <a:gd name="connsiteY0" fmla="*/ 31627 h 558485"/>
                <a:gd name="connsiteX1" fmla="*/ 68532 w 156151"/>
                <a:gd name="connsiteY1" fmla="*/ 0 h 558485"/>
                <a:gd name="connsiteX2" fmla="*/ 143765 w 156151"/>
                <a:gd name="connsiteY2" fmla="*/ 22278 h 558485"/>
                <a:gd name="connsiteX3" fmla="*/ 137335 w 156151"/>
                <a:gd name="connsiteY3" fmla="*/ 101726 h 558485"/>
                <a:gd name="connsiteX4" fmla="*/ 156151 w 156151"/>
                <a:gd name="connsiteY4" fmla="*/ 558485 h 558485"/>
                <a:gd name="connsiteX5" fmla="*/ 5626 w 156151"/>
                <a:gd name="connsiteY5" fmla="*/ 101726 h 558485"/>
                <a:gd name="connsiteX6" fmla="*/ 68 w 156151"/>
                <a:gd name="connsiteY6" fmla="*/ 31627 h 558485"/>
                <a:gd name="connsiteX0" fmla="*/ 68 w 156151"/>
                <a:gd name="connsiteY0" fmla="*/ 31627 h 558485"/>
                <a:gd name="connsiteX1" fmla="*/ 68532 w 156151"/>
                <a:gd name="connsiteY1" fmla="*/ 0 h 558485"/>
                <a:gd name="connsiteX2" fmla="*/ 143765 w 156151"/>
                <a:gd name="connsiteY2" fmla="*/ 22278 h 558485"/>
                <a:gd name="connsiteX3" fmla="*/ 137335 w 156151"/>
                <a:gd name="connsiteY3" fmla="*/ 101726 h 558485"/>
                <a:gd name="connsiteX4" fmla="*/ 156151 w 156151"/>
                <a:gd name="connsiteY4" fmla="*/ 558485 h 558485"/>
                <a:gd name="connsiteX5" fmla="*/ 5626 w 156151"/>
                <a:gd name="connsiteY5" fmla="*/ 101726 h 558485"/>
                <a:gd name="connsiteX6" fmla="*/ 68 w 156151"/>
                <a:gd name="connsiteY6" fmla="*/ 31627 h 558485"/>
                <a:gd name="connsiteX0" fmla="*/ 68 w 156151"/>
                <a:gd name="connsiteY0" fmla="*/ 24517 h 551375"/>
                <a:gd name="connsiteX1" fmla="*/ 57685 w 156151"/>
                <a:gd name="connsiteY1" fmla="*/ 0 h 551375"/>
                <a:gd name="connsiteX2" fmla="*/ 143765 w 156151"/>
                <a:gd name="connsiteY2" fmla="*/ 15168 h 551375"/>
                <a:gd name="connsiteX3" fmla="*/ 137335 w 156151"/>
                <a:gd name="connsiteY3" fmla="*/ 94616 h 551375"/>
                <a:gd name="connsiteX4" fmla="*/ 156151 w 156151"/>
                <a:gd name="connsiteY4" fmla="*/ 551375 h 551375"/>
                <a:gd name="connsiteX5" fmla="*/ 5626 w 156151"/>
                <a:gd name="connsiteY5" fmla="*/ 94616 h 551375"/>
                <a:gd name="connsiteX6" fmla="*/ 68 w 156151"/>
                <a:gd name="connsiteY6" fmla="*/ 24517 h 551375"/>
                <a:gd name="connsiteX0" fmla="*/ 68 w 156151"/>
                <a:gd name="connsiteY0" fmla="*/ 24517 h 551375"/>
                <a:gd name="connsiteX1" fmla="*/ 57685 w 156151"/>
                <a:gd name="connsiteY1" fmla="*/ 0 h 551375"/>
                <a:gd name="connsiteX2" fmla="*/ 143765 w 156151"/>
                <a:gd name="connsiteY2" fmla="*/ 15168 h 551375"/>
                <a:gd name="connsiteX3" fmla="*/ 137335 w 156151"/>
                <a:gd name="connsiteY3" fmla="*/ 94616 h 551375"/>
                <a:gd name="connsiteX4" fmla="*/ 156151 w 156151"/>
                <a:gd name="connsiteY4" fmla="*/ 551375 h 551375"/>
                <a:gd name="connsiteX5" fmla="*/ 5626 w 156151"/>
                <a:gd name="connsiteY5" fmla="*/ 94616 h 551375"/>
                <a:gd name="connsiteX6" fmla="*/ 68 w 156151"/>
                <a:gd name="connsiteY6" fmla="*/ 24517 h 551375"/>
                <a:gd name="connsiteX0" fmla="*/ 68 w 156151"/>
                <a:gd name="connsiteY0" fmla="*/ 24517 h 551375"/>
                <a:gd name="connsiteX1" fmla="*/ 57685 w 156151"/>
                <a:gd name="connsiteY1" fmla="*/ 0 h 551375"/>
                <a:gd name="connsiteX2" fmla="*/ 143765 w 156151"/>
                <a:gd name="connsiteY2" fmla="*/ 15168 h 551375"/>
                <a:gd name="connsiteX3" fmla="*/ 137335 w 156151"/>
                <a:gd name="connsiteY3" fmla="*/ 94616 h 551375"/>
                <a:gd name="connsiteX4" fmla="*/ 156151 w 156151"/>
                <a:gd name="connsiteY4" fmla="*/ 551375 h 551375"/>
                <a:gd name="connsiteX5" fmla="*/ 5626 w 156151"/>
                <a:gd name="connsiteY5" fmla="*/ 94616 h 551375"/>
                <a:gd name="connsiteX6" fmla="*/ 68 w 156151"/>
                <a:gd name="connsiteY6" fmla="*/ 24517 h 551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56151" h="551375">
                  <a:moveTo>
                    <a:pt x="68" y="24517"/>
                  </a:moveTo>
                  <a:cubicBezTo>
                    <a:pt x="37700" y="24701"/>
                    <a:pt x="44465" y="15643"/>
                    <a:pt x="57685" y="0"/>
                  </a:cubicBezTo>
                  <a:cubicBezTo>
                    <a:pt x="91070" y="14628"/>
                    <a:pt x="109246" y="17670"/>
                    <a:pt x="143765" y="15168"/>
                  </a:cubicBezTo>
                  <a:cubicBezTo>
                    <a:pt x="148404" y="32523"/>
                    <a:pt x="138035" y="60432"/>
                    <a:pt x="137335" y="94616"/>
                  </a:cubicBezTo>
                  <a:cubicBezTo>
                    <a:pt x="137335" y="248058"/>
                    <a:pt x="125189" y="389103"/>
                    <a:pt x="156151" y="551375"/>
                  </a:cubicBezTo>
                  <a:cubicBezTo>
                    <a:pt x="73018" y="551375"/>
                    <a:pt x="5626" y="346877"/>
                    <a:pt x="5626" y="94616"/>
                  </a:cubicBezTo>
                  <a:cubicBezTo>
                    <a:pt x="6468" y="69281"/>
                    <a:pt x="-774" y="49852"/>
                    <a:pt x="68" y="24517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6" name="フリーフォーム: 図形 35">
              <a:extLst>
                <a:ext uri="{FF2B5EF4-FFF2-40B4-BE49-F238E27FC236}">
                  <a16:creationId xmlns:a16="http://schemas.microsoft.com/office/drawing/2014/main" id="{BDCBD341-F501-4EAC-BAF7-A7AF25B1DD58}"/>
                </a:ext>
              </a:extLst>
            </p:cNvPr>
            <p:cNvSpPr/>
            <p:nvPr/>
          </p:nvSpPr>
          <p:spPr>
            <a:xfrm>
              <a:off x="2876770" y="1462088"/>
              <a:ext cx="232082" cy="153728"/>
            </a:xfrm>
            <a:custGeom>
              <a:avLst/>
              <a:gdLst>
                <a:gd name="connsiteX0" fmla="*/ 99906 w 210511"/>
                <a:gd name="connsiteY0" fmla="*/ 0 h 139440"/>
                <a:gd name="connsiteX1" fmla="*/ 149206 w 210511"/>
                <a:gd name="connsiteY1" fmla="*/ 20421 h 139440"/>
                <a:gd name="connsiteX2" fmla="*/ 157385 w 210511"/>
                <a:gd name="connsiteY2" fmla="*/ 32551 h 139440"/>
                <a:gd name="connsiteX3" fmla="*/ 167988 w 210511"/>
                <a:gd name="connsiteY3" fmla="*/ 33859 h 139440"/>
                <a:gd name="connsiteX4" fmla="*/ 210511 w 210511"/>
                <a:gd name="connsiteY4" fmla="*/ 70040 h 139440"/>
                <a:gd name="connsiteX5" fmla="*/ 168046 w 210511"/>
                <a:gd name="connsiteY5" fmla="*/ 77551 h 139440"/>
                <a:gd name="connsiteX6" fmla="*/ 164148 w 210511"/>
                <a:gd name="connsiteY6" fmla="*/ 96858 h 139440"/>
                <a:gd name="connsiteX7" fmla="*/ 99906 w 210511"/>
                <a:gd name="connsiteY7" fmla="*/ 139440 h 139440"/>
                <a:gd name="connsiteX8" fmla="*/ 50606 w 210511"/>
                <a:gd name="connsiteY8" fmla="*/ 119019 h 139440"/>
                <a:gd name="connsiteX9" fmla="*/ 44740 w 210511"/>
                <a:gd name="connsiteY9" fmla="*/ 110319 h 139440"/>
                <a:gd name="connsiteX10" fmla="*/ 1359 w 210511"/>
                <a:gd name="connsiteY10" fmla="*/ 126082 h 139440"/>
                <a:gd name="connsiteX11" fmla="*/ 20095 w 210511"/>
                <a:gd name="connsiteY11" fmla="*/ 73487 h 139440"/>
                <a:gd name="connsiteX12" fmla="*/ 31101 w 210511"/>
                <a:gd name="connsiteY12" fmla="*/ 65183 h 139440"/>
                <a:gd name="connsiteX13" fmla="*/ 35664 w 210511"/>
                <a:gd name="connsiteY13" fmla="*/ 42582 h 139440"/>
                <a:gd name="connsiteX14" fmla="*/ 99906 w 210511"/>
                <a:gd name="connsiteY14" fmla="*/ 0 h 1394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10511" h="139440">
                  <a:moveTo>
                    <a:pt x="99906" y="0"/>
                  </a:moveTo>
                  <a:cubicBezTo>
                    <a:pt x="119159" y="0"/>
                    <a:pt x="136589" y="7804"/>
                    <a:pt x="149206" y="20421"/>
                  </a:cubicBezTo>
                  <a:lnTo>
                    <a:pt x="157385" y="32551"/>
                  </a:lnTo>
                  <a:lnTo>
                    <a:pt x="167988" y="33859"/>
                  </a:lnTo>
                  <a:cubicBezTo>
                    <a:pt x="189956" y="40148"/>
                    <a:pt x="205866" y="52705"/>
                    <a:pt x="210511" y="70040"/>
                  </a:cubicBezTo>
                  <a:lnTo>
                    <a:pt x="168046" y="77551"/>
                  </a:lnTo>
                  <a:lnTo>
                    <a:pt x="164148" y="96858"/>
                  </a:lnTo>
                  <a:cubicBezTo>
                    <a:pt x="153564" y="121882"/>
                    <a:pt x="128786" y="139440"/>
                    <a:pt x="99906" y="139440"/>
                  </a:cubicBezTo>
                  <a:cubicBezTo>
                    <a:pt x="80653" y="139440"/>
                    <a:pt x="63223" y="131636"/>
                    <a:pt x="50606" y="119019"/>
                  </a:cubicBezTo>
                  <a:lnTo>
                    <a:pt x="44740" y="110319"/>
                  </a:lnTo>
                  <a:lnTo>
                    <a:pt x="1359" y="126082"/>
                  </a:lnTo>
                  <a:cubicBezTo>
                    <a:pt x="-3286" y="108747"/>
                    <a:pt x="4214" y="89918"/>
                    <a:pt x="20095" y="73487"/>
                  </a:cubicBezTo>
                  <a:lnTo>
                    <a:pt x="31101" y="65183"/>
                  </a:lnTo>
                  <a:lnTo>
                    <a:pt x="35664" y="42582"/>
                  </a:lnTo>
                  <a:cubicBezTo>
                    <a:pt x="46248" y="17559"/>
                    <a:pt x="71027" y="0"/>
                    <a:pt x="99906" y="0"/>
                  </a:cubicBezTo>
                  <a:close/>
                </a:path>
              </a:pathLst>
            </a:custGeom>
            <a:solidFill>
              <a:srgbClr val="FF00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37" name="グループ化 36">
              <a:extLst>
                <a:ext uri="{FF2B5EF4-FFF2-40B4-BE49-F238E27FC236}">
                  <a16:creationId xmlns:a16="http://schemas.microsoft.com/office/drawing/2014/main" id="{BFF16415-0B45-4F24-BAD9-9A2EBD9B5AB3}"/>
                </a:ext>
              </a:extLst>
            </p:cNvPr>
            <p:cNvGrpSpPr/>
            <p:nvPr/>
          </p:nvGrpSpPr>
          <p:grpSpPr>
            <a:xfrm>
              <a:off x="2931621" y="1484315"/>
              <a:ext cx="114037" cy="114037"/>
              <a:chOff x="2924477" y="1481933"/>
              <a:chExt cx="114037" cy="114037"/>
            </a:xfrm>
          </p:grpSpPr>
          <p:sp>
            <p:nvSpPr>
              <p:cNvPr id="39" name="楕円 38">
                <a:extLst>
                  <a:ext uri="{FF2B5EF4-FFF2-40B4-BE49-F238E27FC236}">
                    <a16:creationId xmlns:a16="http://schemas.microsoft.com/office/drawing/2014/main" id="{1035C8E5-6561-4E01-93C0-14B3AEC4D8DD}"/>
                  </a:ext>
                </a:extLst>
              </p:cNvPr>
              <p:cNvSpPr/>
              <p:nvPr/>
            </p:nvSpPr>
            <p:spPr>
              <a:xfrm>
                <a:off x="2924477" y="1481933"/>
                <a:ext cx="114037" cy="114037"/>
              </a:xfrm>
              <a:prstGeom prst="ellipse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0" name="楕円 39">
                <a:extLst>
                  <a:ext uri="{FF2B5EF4-FFF2-40B4-BE49-F238E27FC236}">
                    <a16:creationId xmlns:a16="http://schemas.microsoft.com/office/drawing/2014/main" id="{599FDD9A-E435-4E4F-9E8A-31D456AE329A}"/>
                  </a:ext>
                </a:extLst>
              </p:cNvPr>
              <p:cNvSpPr/>
              <p:nvPr/>
            </p:nvSpPr>
            <p:spPr>
              <a:xfrm>
                <a:off x="2958635" y="1516091"/>
                <a:ext cx="45719" cy="45719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38" name="フリーフォーム: 図形 37">
              <a:extLst>
                <a:ext uri="{FF2B5EF4-FFF2-40B4-BE49-F238E27FC236}">
                  <a16:creationId xmlns:a16="http://schemas.microsoft.com/office/drawing/2014/main" id="{F1DAF76C-988F-4876-AAE9-FD301C3F77A7}"/>
                </a:ext>
              </a:extLst>
            </p:cNvPr>
            <p:cNvSpPr/>
            <p:nvPr/>
          </p:nvSpPr>
          <p:spPr>
            <a:xfrm rot="1228252">
              <a:off x="4738742" y="2733510"/>
              <a:ext cx="974076" cy="1161004"/>
            </a:xfrm>
            <a:custGeom>
              <a:avLst/>
              <a:gdLst>
                <a:gd name="connsiteX0" fmla="*/ 52473 w 974076"/>
                <a:gd name="connsiteY0" fmla="*/ 0 h 1161004"/>
                <a:gd name="connsiteX1" fmla="*/ 133663 w 974076"/>
                <a:gd name="connsiteY1" fmla="*/ 45882 h 1161004"/>
                <a:gd name="connsiteX2" fmla="*/ 141421 w 974076"/>
                <a:gd name="connsiteY2" fmla="*/ 48987 h 1161004"/>
                <a:gd name="connsiteX3" fmla="*/ 493231 w 974076"/>
                <a:gd name="connsiteY3" fmla="*/ 257798 h 1161004"/>
                <a:gd name="connsiteX4" fmla="*/ 896384 w 974076"/>
                <a:gd name="connsiteY4" fmla="*/ 685812 h 1161004"/>
                <a:gd name="connsiteX5" fmla="*/ 873387 w 974076"/>
                <a:gd name="connsiteY5" fmla="*/ 697934 h 1161004"/>
                <a:gd name="connsiteX6" fmla="*/ 846086 w 974076"/>
                <a:gd name="connsiteY6" fmla="*/ 696664 h 1161004"/>
                <a:gd name="connsiteX7" fmla="*/ 878863 w 974076"/>
                <a:gd name="connsiteY7" fmla="*/ 729187 h 1161004"/>
                <a:gd name="connsiteX8" fmla="*/ 969301 w 974076"/>
                <a:gd name="connsiteY8" fmla="*/ 893418 h 1161004"/>
                <a:gd name="connsiteX9" fmla="*/ 851737 w 974076"/>
                <a:gd name="connsiteY9" fmla="*/ 888814 h 1161004"/>
                <a:gd name="connsiteX10" fmla="*/ 829046 w 974076"/>
                <a:gd name="connsiteY10" fmla="*/ 879731 h 1161004"/>
                <a:gd name="connsiteX11" fmla="*/ 831975 w 974076"/>
                <a:gd name="connsiteY11" fmla="*/ 884012 h 1161004"/>
                <a:gd name="connsiteX12" fmla="*/ 842924 w 974076"/>
                <a:gd name="connsiteY12" fmla="*/ 946800 h 1161004"/>
                <a:gd name="connsiteX13" fmla="*/ 725362 w 974076"/>
                <a:gd name="connsiteY13" fmla="*/ 942195 h 1161004"/>
                <a:gd name="connsiteX14" fmla="*/ 700548 w 974076"/>
                <a:gd name="connsiteY14" fmla="*/ 932263 h 1161004"/>
                <a:gd name="connsiteX15" fmla="*/ 704947 w 974076"/>
                <a:gd name="connsiteY15" fmla="*/ 943248 h 1161004"/>
                <a:gd name="connsiteX16" fmla="*/ 701044 w 974076"/>
                <a:gd name="connsiteY16" fmla="*/ 968949 h 1161004"/>
                <a:gd name="connsiteX17" fmla="*/ 583480 w 974076"/>
                <a:gd name="connsiteY17" fmla="*/ 964344 h 1161004"/>
                <a:gd name="connsiteX18" fmla="*/ 530482 w 974076"/>
                <a:gd name="connsiteY18" fmla="*/ 943132 h 1161004"/>
                <a:gd name="connsiteX19" fmla="*/ 527210 w 974076"/>
                <a:gd name="connsiteY19" fmla="*/ 964682 h 1161004"/>
                <a:gd name="connsiteX20" fmla="*/ 409646 w 974076"/>
                <a:gd name="connsiteY20" fmla="*/ 960077 h 1161004"/>
                <a:gd name="connsiteX21" fmla="*/ 386527 w 974076"/>
                <a:gd name="connsiteY21" fmla="*/ 950824 h 1161004"/>
                <a:gd name="connsiteX22" fmla="*/ 328280 w 974076"/>
                <a:gd name="connsiteY22" fmla="*/ 1024326 h 1161004"/>
                <a:gd name="connsiteX23" fmla="*/ 157650 w 974076"/>
                <a:gd name="connsiteY23" fmla="*/ 1159282 h 1161004"/>
                <a:gd name="connsiteX24" fmla="*/ 154527 w 974076"/>
                <a:gd name="connsiteY24" fmla="*/ 1161004 h 1161004"/>
                <a:gd name="connsiteX25" fmla="*/ 161012 w 974076"/>
                <a:gd name="connsiteY25" fmla="*/ 1128937 h 1161004"/>
                <a:gd name="connsiteX26" fmla="*/ 162085 w 974076"/>
                <a:gd name="connsiteY26" fmla="*/ 855783 h 1161004"/>
                <a:gd name="connsiteX27" fmla="*/ 66263 w 974076"/>
                <a:gd name="connsiteY27" fmla="*/ 521706 h 1161004"/>
                <a:gd name="connsiteX28" fmla="*/ 45337 w 974076"/>
                <a:gd name="connsiteY28" fmla="*/ 488658 h 1161004"/>
                <a:gd name="connsiteX29" fmla="*/ 48593 w 974076"/>
                <a:gd name="connsiteY29" fmla="*/ 487415 h 1161004"/>
                <a:gd name="connsiteX30" fmla="*/ 95778 w 974076"/>
                <a:gd name="connsiteY30" fmla="*/ 436147 h 1161004"/>
                <a:gd name="connsiteX31" fmla="*/ 24089 w 974076"/>
                <a:gd name="connsiteY31" fmla="*/ 293829 h 1161004"/>
                <a:gd name="connsiteX32" fmla="*/ 7780 w 974076"/>
                <a:gd name="connsiteY32" fmla="*/ 281637 h 1161004"/>
                <a:gd name="connsiteX33" fmla="*/ 17677 w 974076"/>
                <a:gd name="connsiteY33" fmla="*/ 274266 h 1161004"/>
                <a:gd name="connsiteX34" fmla="*/ 34747 w 974076"/>
                <a:gd name="connsiteY34" fmla="*/ 245422 h 1161004"/>
                <a:gd name="connsiteX35" fmla="*/ 32 w 974076"/>
                <a:gd name="connsiteY35" fmla="*/ 139757 h 1161004"/>
                <a:gd name="connsiteX36" fmla="*/ 0 w 974076"/>
                <a:gd name="connsiteY36" fmla="*/ 139725 h 1161004"/>
                <a:gd name="connsiteX37" fmla="*/ 22367 w 974076"/>
                <a:gd name="connsiteY37" fmla="*/ 131193 h 1161004"/>
                <a:gd name="connsiteX38" fmla="*/ 69552 w 974076"/>
                <a:gd name="connsiteY38" fmla="*/ 79923 h 1161004"/>
                <a:gd name="connsiteX39" fmla="*/ 59949 w 974076"/>
                <a:gd name="connsiteY39" fmla="*/ 10911 h 1161004"/>
                <a:gd name="connsiteX40" fmla="*/ 52473 w 974076"/>
                <a:gd name="connsiteY40" fmla="*/ 0 h 11610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974076" h="1161004">
                  <a:moveTo>
                    <a:pt x="52473" y="0"/>
                  </a:moveTo>
                  <a:lnTo>
                    <a:pt x="133663" y="45882"/>
                  </a:lnTo>
                  <a:lnTo>
                    <a:pt x="141421" y="48987"/>
                  </a:lnTo>
                  <a:cubicBezTo>
                    <a:pt x="238531" y="92479"/>
                    <a:pt x="363474" y="165519"/>
                    <a:pt x="493231" y="257798"/>
                  </a:cubicBezTo>
                  <a:cubicBezTo>
                    <a:pt x="752743" y="442358"/>
                    <a:pt x="933241" y="633986"/>
                    <a:pt x="896384" y="685812"/>
                  </a:cubicBezTo>
                  <a:cubicBezTo>
                    <a:pt x="891776" y="692290"/>
                    <a:pt x="883992" y="696277"/>
                    <a:pt x="873387" y="697934"/>
                  </a:cubicBezTo>
                  <a:lnTo>
                    <a:pt x="846086" y="696664"/>
                  </a:lnTo>
                  <a:lnTo>
                    <a:pt x="878863" y="729187"/>
                  </a:lnTo>
                  <a:cubicBezTo>
                    <a:pt x="951818" y="806642"/>
                    <a:pt x="987730" y="867505"/>
                    <a:pt x="969301" y="893418"/>
                  </a:cubicBezTo>
                  <a:cubicBezTo>
                    <a:pt x="955478" y="912854"/>
                    <a:pt x="913055" y="909868"/>
                    <a:pt x="851737" y="888814"/>
                  </a:cubicBezTo>
                  <a:lnTo>
                    <a:pt x="829046" y="879731"/>
                  </a:lnTo>
                  <a:lnTo>
                    <a:pt x="831975" y="884012"/>
                  </a:lnTo>
                  <a:cubicBezTo>
                    <a:pt x="847767" y="912150"/>
                    <a:pt x="852138" y="933844"/>
                    <a:pt x="842924" y="946800"/>
                  </a:cubicBezTo>
                  <a:cubicBezTo>
                    <a:pt x="829102" y="966235"/>
                    <a:pt x="786678" y="963250"/>
                    <a:pt x="725362" y="942195"/>
                  </a:cubicBezTo>
                  <a:lnTo>
                    <a:pt x="700548" y="932263"/>
                  </a:lnTo>
                  <a:lnTo>
                    <a:pt x="704947" y="943248"/>
                  </a:lnTo>
                  <a:cubicBezTo>
                    <a:pt x="706862" y="953808"/>
                    <a:pt x="705652" y="962470"/>
                    <a:pt x="701044" y="968949"/>
                  </a:cubicBezTo>
                  <a:cubicBezTo>
                    <a:pt x="687222" y="988383"/>
                    <a:pt x="644797" y="985399"/>
                    <a:pt x="583480" y="964344"/>
                  </a:cubicBezTo>
                  <a:lnTo>
                    <a:pt x="530482" y="943132"/>
                  </a:lnTo>
                  <a:lnTo>
                    <a:pt x="527210" y="964682"/>
                  </a:lnTo>
                  <a:cubicBezTo>
                    <a:pt x="513388" y="984118"/>
                    <a:pt x="470963" y="981132"/>
                    <a:pt x="409646" y="960077"/>
                  </a:cubicBezTo>
                  <a:lnTo>
                    <a:pt x="386527" y="950824"/>
                  </a:lnTo>
                  <a:lnTo>
                    <a:pt x="328280" y="1024326"/>
                  </a:lnTo>
                  <a:cubicBezTo>
                    <a:pt x="279402" y="1073880"/>
                    <a:pt x="222051" y="1119190"/>
                    <a:pt x="157650" y="1159282"/>
                  </a:cubicBezTo>
                  <a:lnTo>
                    <a:pt x="154527" y="1161004"/>
                  </a:lnTo>
                  <a:lnTo>
                    <a:pt x="161012" y="1128937"/>
                  </a:lnTo>
                  <a:cubicBezTo>
                    <a:pt x="172599" y="1049642"/>
                    <a:pt x="173768" y="955550"/>
                    <a:pt x="162085" y="855783"/>
                  </a:cubicBezTo>
                  <a:cubicBezTo>
                    <a:pt x="146507" y="722760"/>
                    <a:pt x="111031" y="604833"/>
                    <a:pt x="66263" y="521706"/>
                  </a:cubicBezTo>
                  <a:lnTo>
                    <a:pt x="45337" y="488658"/>
                  </a:lnTo>
                  <a:lnTo>
                    <a:pt x="48593" y="487415"/>
                  </a:lnTo>
                  <a:cubicBezTo>
                    <a:pt x="72652" y="474643"/>
                    <a:pt x="89112" y="457479"/>
                    <a:pt x="95778" y="436147"/>
                  </a:cubicBezTo>
                  <a:cubicBezTo>
                    <a:pt x="109108" y="393482"/>
                    <a:pt x="80737" y="342219"/>
                    <a:pt x="24089" y="293829"/>
                  </a:cubicBezTo>
                  <a:lnTo>
                    <a:pt x="7780" y="281637"/>
                  </a:lnTo>
                  <a:lnTo>
                    <a:pt x="17677" y="274266"/>
                  </a:lnTo>
                  <a:cubicBezTo>
                    <a:pt x="25632" y="265713"/>
                    <a:pt x="31414" y="256088"/>
                    <a:pt x="34747" y="245422"/>
                  </a:cubicBezTo>
                  <a:cubicBezTo>
                    <a:pt x="44743" y="213423"/>
                    <a:pt x="31284" y="176589"/>
                    <a:pt x="32" y="139757"/>
                  </a:cubicBezTo>
                  <a:lnTo>
                    <a:pt x="0" y="139725"/>
                  </a:lnTo>
                  <a:lnTo>
                    <a:pt x="22367" y="131193"/>
                  </a:lnTo>
                  <a:cubicBezTo>
                    <a:pt x="46425" y="118420"/>
                    <a:pt x="62886" y="101257"/>
                    <a:pt x="69552" y="79923"/>
                  </a:cubicBezTo>
                  <a:cubicBezTo>
                    <a:pt x="76217" y="58590"/>
                    <a:pt x="72457" y="35109"/>
                    <a:pt x="59949" y="10911"/>
                  </a:cubicBezTo>
                  <a:lnTo>
                    <a:pt x="52473" y="0"/>
                  </a:ln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855268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10000">
        <p:fade/>
      </p:transition>
    </mc:Choice>
    <mc:Fallback>
      <p:transition spd="med" advClick="0" advTm="1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145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4555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660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660" tmFilter="0, 0; 0.125,0.2665; 0.25,0.4; 0.375,0.465; 0.5,0.5;  0.625,0.535; 0.75,0.6; 0.875,0.7335; 1,1">
                                          <p:stCondLst>
                                            <p:cond delay="166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830" tmFilter="0, 0; 0.125,0.2665; 0.25,0.4; 0.375,0.465; 0.5,0.5;  0.625,0.535; 0.75,0.6; 0.875,0.7335; 1,1">
                                          <p:stCondLst>
                                            <p:cond delay="331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410" tmFilter="0, 0; 0.125,0.2665; 0.25,0.4; 0.375,0.465; 0.5,0.5;  0.625,0.535; 0.75,0.6; 0.875,0.7335; 1,1">
                                          <p:stCondLst>
                                            <p:cond delay="414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0" dur="65">
                                          <p:stCondLst>
                                            <p:cond delay="1625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1" dur="415" decel="50000">
                                          <p:stCondLst>
                                            <p:cond delay="169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" dur="65">
                                          <p:stCondLst>
                                            <p:cond delay="328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3" dur="415" decel="50000">
                                          <p:stCondLst>
                                            <p:cond delay="3345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" dur="65">
                                          <p:stCondLst>
                                            <p:cond delay="4105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5" dur="415" decel="50000">
                                          <p:stCondLst>
                                            <p:cond delay="417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" dur="65">
                                          <p:stCondLst>
                                            <p:cond delay="452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7" dur="415" decel="50000">
                                          <p:stCondLst>
                                            <p:cond delay="4585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2" grpId="0"/>
      <p:bldP spid="204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正方形/長方形 172">
            <a:extLst>
              <a:ext uri="{FF2B5EF4-FFF2-40B4-BE49-F238E27FC236}">
                <a16:creationId xmlns:a16="http://schemas.microsoft.com/office/drawing/2014/main" id="{CD963FC1-6FA3-4838-9A91-ADB8ADCE640C}"/>
              </a:ext>
            </a:extLst>
          </p:cNvPr>
          <p:cNvSpPr/>
          <p:nvPr/>
        </p:nvSpPr>
        <p:spPr>
          <a:xfrm>
            <a:off x="0" y="478972"/>
            <a:ext cx="12192000" cy="1132114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62" name="テキスト ボックス 161">
            <a:extLst>
              <a:ext uri="{FF2B5EF4-FFF2-40B4-BE49-F238E27FC236}">
                <a16:creationId xmlns:a16="http://schemas.microsoft.com/office/drawing/2014/main" id="{DE221DAC-1ADB-4577-8B69-38963DC83B69}"/>
              </a:ext>
            </a:extLst>
          </p:cNvPr>
          <p:cNvSpPr txBox="1"/>
          <p:nvPr/>
        </p:nvSpPr>
        <p:spPr>
          <a:xfrm>
            <a:off x="2104570" y="621938"/>
            <a:ext cx="798286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6000" b="1" dirty="0">
                <a:solidFill>
                  <a:srgbClr val="FFFF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何問正解したかな？</a:t>
            </a:r>
            <a:endParaRPr kumimoji="1" lang="ja-JP" altLang="en-US" sz="6000" b="1" dirty="0">
              <a:solidFill>
                <a:srgbClr val="FFFF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63" name="テキスト ボックス 162">
            <a:extLst>
              <a:ext uri="{FF2B5EF4-FFF2-40B4-BE49-F238E27FC236}">
                <a16:creationId xmlns:a16="http://schemas.microsoft.com/office/drawing/2014/main" id="{7D1156DC-E561-41DA-9DCC-C6A84F1BC5D1}"/>
              </a:ext>
            </a:extLst>
          </p:cNvPr>
          <p:cNvSpPr txBox="1"/>
          <p:nvPr/>
        </p:nvSpPr>
        <p:spPr>
          <a:xfrm>
            <a:off x="1669143" y="2066110"/>
            <a:ext cx="400594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en-US" altLang="ja-JP" sz="44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10</a:t>
            </a:r>
            <a:r>
              <a:rPr kumimoji="1" lang="ja-JP" altLang="en-US" sz="44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問正解</a:t>
            </a:r>
          </a:p>
        </p:txBody>
      </p:sp>
      <p:sp>
        <p:nvSpPr>
          <p:cNvPr id="164" name="テキスト ボックス 163">
            <a:extLst>
              <a:ext uri="{FF2B5EF4-FFF2-40B4-BE49-F238E27FC236}">
                <a16:creationId xmlns:a16="http://schemas.microsoft.com/office/drawing/2014/main" id="{8422F897-DCFF-4ECC-91CA-FBCFE5A9C34B}"/>
              </a:ext>
            </a:extLst>
          </p:cNvPr>
          <p:cNvSpPr txBox="1"/>
          <p:nvPr/>
        </p:nvSpPr>
        <p:spPr>
          <a:xfrm>
            <a:off x="1669143" y="2943452"/>
            <a:ext cx="400594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ja-JP" altLang="en-US" sz="4400" b="1" dirty="0">
                <a:solidFill>
                  <a:srgbClr val="FFC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７～９問正解</a:t>
            </a:r>
          </a:p>
        </p:txBody>
      </p:sp>
      <p:sp>
        <p:nvSpPr>
          <p:cNvPr id="165" name="テキスト ボックス 164">
            <a:extLst>
              <a:ext uri="{FF2B5EF4-FFF2-40B4-BE49-F238E27FC236}">
                <a16:creationId xmlns:a16="http://schemas.microsoft.com/office/drawing/2014/main" id="{79C336DA-92E5-4DE4-8312-6A1FEFE0EBC9}"/>
              </a:ext>
            </a:extLst>
          </p:cNvPr>
          <p:cNvSpPr txBox="1"/>
          <p:nvPr/>
        </p:nvSpPr>
        <p:spPr>
          <a:xfrm>
            <a:off x="1669143" y="3820794"/>
            <a:ext cx="400594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ja-JP" altLang="en-US" sz="4400" b="1" dirty="0">
                <a:solidFill>
                  <a:srgbClr val="0070C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６～４問正解</a:t>
            </a:r>
          </a:p>
        </p:txBody>
      </p:sp>
      <p:sp>
        <p:nvSpPr>
          <p:cNvPr id="166" name="テキスト ボックス 165">
            <a:extLst>
              <a:ext uri="{FF2B5EF4-FFF2-40B4-BE49-F238E27FC236}">
                <a16:creationId xmlns:a16="http://schemas.microsoft.com/office/drawing/2014/main" id="{0F3362CE-3129-4D5A-B12C-8E0856DCA2EB}"/>
              </a:ext>
            </a:extLst>
          </p:cNvPr>
          <p:cNvSpPr txBox="1"/>
          <p:nvPr/>
        </p:nvSpPr>
        <p:spPr>
          <a:xfrm>
            <a:off x="1669143" y="4698136"/>
            <a:ext cx="400594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ja-JP" altLang="en-US" sz="4400" b="1" dirty="0">
                <a:solidFill>
                  <a:srgbClr val="00B05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３～１問正解</a:t>
            </a:r>
          </a:p>
        </p:txBody>
      </p:sp>
      <p:sp>
        <p:nvSpPr>
          <p:cNvPr id="167" name="テキスト ボックス 166">
            <a:extLst>
              <a:ext uri="{FF2B5EF4-FFF2-40B4-BE49-F238E27FC236}">
                <a16:creationId xmlns:a16="http://schemas.microsoft.com/office/drawing/2014/main" id="{41B22172-81C0-415C-8796-EC63E664D12B}"/>
              </a:ext>
            </a:extLst>
          </p:cNvPr>
          <p:cNvSpPr txBox="1"/>
          <p:nvPr/>
        </p:nvSpPr>
        <p:spPr>
          <a:xfrm>
            <a:off x="1669143" y="5575478"/>
            <a:ext cx="400594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ja-JP" altLang="en-US" sz="4400" b="1" dirty="0">
                <a:solidFill>
                  <a:srgbClr val="FF33CC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０問正解</a:t>
            </a:r>
          </a:p>
        </p:txBody>
      </p:sp>
      <p:sp>
        <p:nvSpPr>
          <p:cNvPr id="168" name="テキスト ボックス 167">
            <a:extLst>
              <a:ext uri="{FF2B5EF4-FFF2-40B4-BE49-F238E27FC236}">
                <a16:creationId xmlns:a16="http://schemas.microsoft.com/office/drawing/2014/main" id="{CD83C132-FB84-4BBA-A1CC-4E02F75577CC}"/>
              </a:ext>
            </a:extLst>
          </p:cNvPr>
          <p:cNvSpPr txBox="1"/>
          <p:nvPr/>
        </p:nvSpPr>
        <p:spPr>
          <a:xfrm>
            <a:off x="6096000" y="2066110"/>
            <a:ext cx="4876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44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鳥博士</a:t>
            </a:r>
            <a:endParaRPr kumimoji="1" lang="ja-JP" altLang="en-US" sz="44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69" name="テキスト ボックス 168">
            <a:extLst>
              <a:ext uri="{FF2B5EF4-FFF2-40B4-BE49-F238E27FC236}">
                <a16:creationId xmlns:a16="http://schemas.microsoft.com/office/drawing/2014/main" id="{4AD28BD7-81E5-4CAC-B1E5-F8AF42F322AB}"/>
              </a:ext>
            </a:extLst>
          </p:cNvPr>
          <p:cNvSpPr txBox="1"/>
          <p:nvPr/>
        </p:nvSpPr>
        <p:spPr>
          <a:xfrm>
            <a:off x="6096000" y="2943452"/>
            <a:ext cx="4876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4400" b="1" dirty="0">
                <a:solidFill>
                  <a:srgbClr val="FFC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鳥先生</a:t>
            </a:r>
            <a:endParaRPr kumimoji="1" lang="ja-JP" altLang="en-US" sz="4400" b="1" dirty="0">
              <a:solidFill>
                <a:srgbClr val="FFC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70" name="テキスト ボックス 169">
            <a:extLst>
              <a:ext uri="{FF2B5EF4-FFF2-40B4-BE49-F238E27FC236}">
                <a16:creationId xmlns:a16="http://schemas.microsoft.com/office/drawing/2014/main" id="{17741648-EDE2-4200-9B6D-71FC42D657B7}"/>
              </a:ext>
            </a:extLst>
          </p:cNvPr>
          <p:cNvSpPr txBox="1"/>
          <p:nvPr/>
        </p:nvSpPr>
        <p:spPr>
          <a:xfrm>
            <a:off x="6096000" y="3820794"/>
            <a:ext cx="4876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4400" b="1" dirty="0">
                <a:solidFill>
                  <a:srgbClr val="0070C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よく知ってるね！</a:t>
            </a:r>
            <a:endParaRPr kumimoji="1" lang="ja-JP" altLang="en-US" sz="4400" b="1" dirty="0">
              <a:solidFill>
                <a:srgbClr val="0070C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71" name="テキスト ボックス 170">
            <a:extLst>
              <a:ext uri="{FF2B5EF4-FFF2-40B4-BE49-F238E27FC236}">
                <a16:creationId xmlns:a16="http://schemas.microsoft.com/office/drawing/2014/main" id="{7650BF79-4521-46E5-AE09-A828FC2905F7}"/>
              </a:ext>
            </a:extLst>
          </p:cNvPr>
          <p:cNvSpPr txBox="1"/>
          <p:nvPr/>
        </p:nvSpPr>
        <p:spPr>
          <a:xfrm>
            <a:off x="6096000" y="4698136"/>
            <a:ext cx="4876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4400" b="1" dirty="0">
                <a:solidFill>
                  <a:srgbClr val="00B05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がんばろう</a:t>
            </a:r>
            <a:endParaRPr kumimoji="1" lang="ja-JP" altLang="en-US" sz="4400" b="1" dirty="0">
              <a:solidFill>
                <a:srgbClr val="00B05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72" name="テキスト ボックス 171">
            <a:extLst>
              <a:ext uri="{FF2B5EF4-FFF2-40B4-BE49-F238E27FC236}">
                <a16:creationId xmlns:a16="http://schemas.microsoft.com/office/drawing/2014/main" id="{C6F6BA03-F941-4355-B466-58B198B20F15}"/>
              </a:ext>
            </a:extLst>
          </p:cNvPr>
          <p:cNvSpPr txBox="1"/>
          <p:nvPr/>
        </p:nvSpPr>
        <p:spPr>
          <a:xfrm>
            <a:off x="6096000" y="5575478"/>
            <a:ext cx="527009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4400" b="1" dirty="0">
                <a:solidFill>
                  <a:srgbClr val="FF33CC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もっと鳥を知ろうよ</a:t>
            </a:r>
          </a:p>
        </p:txBody>
      </p:sp>
    </p:spTree>
    <p:extLst>
      <p:ext uri="{BB962C8B-B14F-4D97-AF65-F5344CB8AC3E}">
        <p14:creationId xmlns:p14="http://schemas.microsoft.com/office/powerpoint/2010/main" val="402494129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10000">
        <p:fade/>
      </p:transition>
    </mc:Choice>
    <mc:Fallback>
      <p:transition spd="med" advClick="0" advTm="10000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テキスト ボックス 201">
            <a:extLst>
              <a:ext uri="{FF2B5EF4-FFF2-40B4-BE49-F238E27FC236}">
                <a16:creationId xmlns:a16="http://schemas.microsoft.com/office/drawing/2014/main" id="{ACDF572F-23EB-4AD5-85B6-781560D212EF}"/>
              </a:ext>
            </a:extLst>
          </p:cNvPr>
          <p:cNvSpPr txBox="1"/>
          <p:nvPr/>
        </p:nvSpPr>
        <p:spPr>
          <a:xfrm>
            <a:off x="0" y="348187"/>
            <a:ext cx="1219199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6000" b="1" dirty="0">
                <a:ln w="12700">
                  <a:solidFill>
                    <a:schemeClr val="tx1"/>
                  </a:solidFill>
                </a:ln>
                <a:solidFill>
                  <a:srgbClr val="FFFF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正解は</a:t>
            </a:r>
            <a:endParaRPr kumimoji="1" lang="ja-JP" altLang="en-US" sz="6000" b="1" dirty="0">
              <a:ln w="12700">
                <a:solidFill>
                  <a:schemeClr val="tx1"/>
                </a:solidFill>
              </a:ln>
              <a:solidFill>
                <a:srgbClr val="FFFF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03" name="テキスト ボックス 202">
            <a:extLst>
              <a:ext uri="{FF2B5EF4-FFF2-40B4-BE49-F238E27FC236}">
                <a16:creationId xmlns:a16="http://schemas.microsoft.com/office/drawing/2014/main" id="{D2F736A0-1B44-4D75-996B-06FFDCBDCA66}"/>
              </a:ext>
            </a:extLst>
          </p:cNvPr>
          <p:cNvSpPr txBox="1"/>
          <p:nvPr/>
        </p:nvSpPr>
        <p:spPr>
          <a:xfrm>
            <a:off x="3997623" y="1450642"/>
            <a:ext cx="4196752" cy="3794218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ja-JP" altLang="en-US" sz="9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雀</a:t>
            </a:r>
          </a:p>
        </p:txBody>
      </p:sp>
      <p:sp>
        <p:nvSpPr>
          <p:cNvPr id="204" name="テキスト ボックス 203">
            <a:extLst>
              <a:ext uri="{FF2B5EF4-FFF2-40B4-BE49-F238E27FC236}">
                <a16:creationId xmlns:a16="http://schemas.microsoft.com/office/drawing/2014/main" id="{4B93C06C-17A7-4EEB-A35A-07ED5B63E11B}"/>
              </a:ext>
            </a:extLst>
          </p:cNvPr>
          <p:cNvSpPr txBox="1"/>
          <p:nvPr/>
        </p:nvSpPr>
        <p:spPr>
          <a:xfrm>
            <a:off x="0" y="5657671"/>
            <a:ext cx="1219199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7200" b="1" dirty="0">
                <a:ln w="12700">
                  <a:noFill/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すずめ</a:t>
            </a:r>
            <a:endParaRPr kumimoji="1" lang="ja-JP" altLang="en-US" sz="7200" b="1" dirty="0">
              <a:ln w="12700">
                <a:noFill/>
              </a:ln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1FCD552F-8B93-4DAA-8AA6-2989E0D0A48C}"/>
              </a:ext>
            </a:extLst>
          </p:cNvPr>
          <p:cNvGrpSpPr/>
          <p:nvPr/>
        </p:nvGrpSpPr>
        <p:grpSpPr>
          <a:xfrm>
            <a:off x="160190" y="151298"/>
            <a:ext cx="1114133" cy="1114133"/>
            <a:chOff x="160190" y="151298"/>
            <a:chExt cx="2828816" cy="2828816"/>
          </a:xfrm>
        </p:grpSpPr>
        <p:sp>
          <p:nvSpPr>
            <p:cNvPr id="6" name="テキスト ボックス 5">
              <a:extLst>
                <a:ext uri="{FF2B5EF4-FFF2-40B4-BE49-F238E27FC236}">
                  <a16:creationId xmlns:a16="http://schemas.microsoft.com/office/drawing/2014/main" id="{EE007761-B405-48A6-9BDB-A68E723A05AF}"/>
                </a:ext>
              </a:extLst>
            </p:cNvPr>
            <p:cNvSpPr txBox="1"/>
            <p:nvPr/>
          </p:nvSpPr>
          <p:spPr>
            <a:xfrm>
              <a:off x="262470" y="387032"/>
              <a:ext cx="2602351" cy="2352745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sz="9600" b="1" dirty="0">
                  <a:solidFill>
                    <a:srgbClr val="FFC000">
                      <a:alpha val="50000"/>
                    </a:srgbClr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漢</a:t>
              </a:r>
              <a:endParaRPr lang="en-US" altLang="ja-JP" sz="9600" b="1" dirty="0">
                <a:solidFill>
                  <a:srgbClr val="FFC000">
                    <a:alpha val="50000"/>
                  </a:srgbClr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7" name="フレーム 6">
              <a:extLst>
                <a:ext uri="{FF2B5EF4-FFF2-40B4-BE49-F238E27FC236}">
                  <a16:creationId xmlns:a16="http://schemas.microsoft.com/office/drawing/2014/main" id="{64FEB7F6-F5EE-47CE-B604-B8FD7570AF1F}"/>
                </a:ext>
              </a:extLst>
            </p:cNvPr>
            <p:cNvSpPr/>
            <p:nvPr/>
          </p:nvSpPr>
          <p:spPr>
            <a:xfrm>
              <a:off x="160190" y="151298"/>
              <a:ext cx="2828816" cy="2828816"/>
            </a:xfrm>
            <a:prstGeom prst="frame">
              <a:avLst>
                <a:gd name="adj1" fmla="val 4741"/>
              </a:avLst>
            </a:prstGeom>
            <a:solidFill>
              <a:srgbClr val="FFC000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C659755F-31F4-47DD-951E-B196A658C00B}"/>
              </a:ext>
            </a:extLst>
          </p:cNvPr>
          <p:cNvGrpSpPr/>
          <p:nvPr/>
        </p:nvGrpSpPr>
        <p:grpSpPr>
          <a:xfrm>
            <a:off x="10877394" y="151298"/>
            <a:ext cx="1114133" cy="1114133"/>
            <a:chOff x="160190" y="151298"/>
            <a:chExt cx="2828816" cy="2828816"/>
          </a:xfrm>
        </p:grpSpPr>
        <p:sp>
          <p:nvSpPr>
            <p:cNvPr id="9" name="テキスト ボックス 8">
              <a:extLst>
                <a:ext uri="{FF2B5EF4-FFF2-40B4-BE49-F238E27FC236}">
                  <a16:creationId xmlns:a16="http://schemas.microsoft.com/office/drawing/2014/main" id="{FCC750F2-3438-4E0B-9C4B-D3048D236BD4}"/>
                </a:ext>
              </a:extLst>
            </p:cNvPr>
            <p:cNvSpPr txBox="1"/>
            <p:nvPr/>
          </p:nvSpPr>
          <p:spPr>
            <a:xfrm>
              <a:off x="262470" y="387032"/>
              <a:ext cx="2602351" cy="2352745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sz="9600" b="1" dirty="0">
                  <a:solidFill>
                    <a:srgbClr val="FFC000">
                      <a:alpha val="50000"/>
                    </a:srgbClr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字</a:t>
              </a:r>
              <a:endParaRPr lang="en-US" altLang="ja-JP" sz="9600" b="1" dirty="0">
                <a:solidFill>
                  <a:srgbClr val="FFC000">
                    <a:alpha val="50000"/>
                  </a:srgbClr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0" name="フレーム 9">
              <a:extLst>
                <a:ext uri="{FF2B5EF4-FFF2-40B4-BE49-F238E27FC236}">
                  <a16:creationId xmlns:a16="http://schemas.microsoft.com/office/drawing/2014/main" id="{3C3223E0-77A0-4F6A-8C10-3138307AFC4A}"/>
                </a:ext>
              </a:extLst>
            </p:cNvPr>
            <p:cNvSpPr/>
            <p:nvPr/>
          </p:nvSpPr>
          <p:spPr>
            <a:xfrm>
              <a:off x="160190" y="151298"/>
              <a:ext cx="2828816" cy="2828816"/>
            </a:xfrm>
            <a:prstGeom prst="frame">
              <a:avLst>
                <a:gd name="adj1" fmla="val 4741"/>
              </a:avLst>
            </a:prstGeom>
            <a:solidFill>
              <a:srgbClr val="FFC000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41" name="グループ化 40">
            <a:extLst>
              <a:ext uri="{FF2B5EF4-FFF2-40B4-BE49-F238E27FC236}">
                <a16:creationId xmlns:a16="http://schemas.microsoft.com/office/drawing/2014/main" id="{A571A662-4751-47D2-B3D5-739A7FE4FFD4}"/>
              </a:ext>
            </a:extLst>
          </p:cNvPr>
          <p:cNvGrpSpPr/>
          <p:nvPr/>
        </p:nvGrpSpPr>
        <p:grpSpPr>
          <a:xfrm>
            <a:off x="9118686" y="3344594"/>
            <a:ext cx="2487032" cy="2214658"/>
            <a:chOff x="-51197" y="2331050"/>
            <a:chExt cx="3081824" cy="2744310"/>
          </a:xfrm>
        </p:grpSpPr>
        <p:grpSp>
          <p:nvGrpSpPr>
            <p:cNvPr id="42" name="グループ化 41">
              <a:extLst>
                <a:ext uri="{FF2B5EF4-FFF2-40B4-BE49-F238E27FC236}">
                  <a16:creationId xmlns:a16="http://schemas.microsoft.com/office/drawing/2014/main" id="{FB4B57E0-B2B7-4BFF-856F-01AF8421B8DD}"/>
                </a:ext>
              </a:extLst>
            </p:cNvPr>
            <p:cNvGrpSpPr/>
            <p:nvPr/>
          </p:nvGrpSpPr>
          <p:grpSpPr>
            <a:xfrm>
              <a:off x="643713" y="4358810"/>
              <a:ext cx="735661" cy="608909"/>
              <a:chOff x="3779592" y="4545670"/>
              <a:chExt cx="735661" cy="608909"/>
            </a:xfrm>
            <a:solidFill>
              <a:srgbClr val="800000"/>
            </a:solidFill>
          </p:grpSpPr>
          <p:grpSp>
            <p:nvGrpSpPr>
              <p:cNvPr id="72" name="グループ化 71">
                <a:extLst>
                  <a:ext uri="{FF2B5EF4-FFF2-40B4-BE49-F238E27FC236}">
                    <a16:creationId xmlns:a16="http://schemas.microsoft.com/office/drawing/2014/main" id="{F7C342CC-D433-45C8-ACE0-2C0625A71C1E}"/>
                  </a:ext>
                </a:extLst>
              </p:cNvPr>
              <p:cNvGrpSpPr/>
              <p:nvPr/>
            </p:nvGrpSpPr>
            <p:grpSpPr>
              <a:xfrm>
                <a:off x="3779592" y="4652338"/>
                <a:ext cx="735661" cy="502241"/>
                <a:chOff x="2354686" y="4507947"/>
                <a:chExt cx="846666" cy="456528"/>
              </a:xfrm>
              <a:grpFill/>
            </p:grpSpPr>
            <p:sp>
              <p:nvSpPr>
                <p:cNvPr id="74" name="台形 73">
                  <a:extLst>
                    <a:ext uri="{FF2B5EF4-FFF2-40B4-BE49-F238E27FC236}">
                      <a16:creationId xmlns:a16="http://schemas.microsoft.com/office/drawing/2014/main" id="{5F3396B0-556A-4419-88D4-6337C7F81490}"/>
                    </a:ext>
                  </a:extLst>
                </p:cNvPr>
                <p:cNvSpPr/>
                <p:nvPr/>
              </p:nvSpPr>
              <p:spPr>
                <a:xfrm rot="10800000">
                  <a:off x="2861531" y="4507947"/>
                  <a:ext cx="135237" cy="393526"/>
                </a:xfrm>
                <a:prstGeom prst="trapezoid">
                  <a:avLst/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75" name="グループ化 74">
                  <a:extLst>
                    <a:ext uri="{FF2B5EF4-FFF2-40B4-BE49-F238E27FC236}">
                      <a16:creationId xmlns:a16="http://schemas.microsoft.com/office/drawing/2014/main" id="{E791AC62-4091-4336-842E-08A54B7BA88A}"/>
                    </a:ext>
                  </a:extLst>
                </p:cNvPr>
                <p:cNvGrpSpPr/>
                <p:nvPr/>
              </p:nvGrpSpPr>
              <p:grpSpPr>
                <a:xfrm>
                  <a:off x="2354686" y="4750656"/>
                  <a:ext cx="846666" cy="213819"/>
                  <a:chOff x="4241944" y="3208021"/>
                  <a:chExt cx="1063252" cy="213819"/>
                </a:xfrm>
                <a:grpFill/>
              </p:grpSpPr>
              <p:sp>
                <p:nvSpPr>
                  <p:cNvPr id="76" name="月 75">
                    <a:extLst>
                      <a:ext uri="{FF2B5EF4-FFF2-40B4-BE49-F238E27FC236}">
                        <a16:creationId xmlns:a16="http://schemas.microsoft.com/office/drawing/2014/main" id="{A94C8572-6C30-4313-9014-72AED6EF0ED6}"/>
                      </a:ext>
                    </a:extLst>
                  </p:cNvPr>
                  <p:cNvSpPr/>
                  <p:nvPr/>
                </p:nvSpPr>
                <p:spPr>
                  <a:xfrm rot="5128191">
                    <a:off x="5055480" y="3114402"/>
                    <a:ext cx="105165" cy="394267"/>
                  </a:xfrm>
                  <a:prstGeom prst="moon">
                    <a:avLst>
                      <a:gd name="adj" fmla="val 72690"/>
                    </a:avLst>
                  </a:prstGeom>
                  <a:grpFill/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7" name="月 76">
                    <a:extLst>
                      <a:ext uri="{FF2B5EF4-FFF2-40B4-BE49-F238E27FC236}">
                        <a16:creationId xmlns:a16="http://schemas.microsoft.com/office/drawing/2014/main" id="{B72DC278-1477-4852-BC70-2DC180B24E2E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541188" y="2908777"/>
                    <a:ext cx="186060" cy="784547"/>
                  </a:xfrm>
                  <a:prstGeom prst="moon">
                    <a:avLst/>
                  </a:prstGeom>
                  <a:grpFill/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78" name="月 77">
                    <a:extLst>
                      <a:ext uri="{FF2B5EF4-FFF2-40B4-BE49-F238E27FC236}">
                        <a16:creationId xmlns:a16="http://schemas.microsoft.com/office/drawing/2014/main" id="{334A745B-D515-43CD-84AE-7D4D6FE9E22E}"/>
                      </a:ext>
                    </a:extLst>
                  </p:cNvPr>
                  <p:cNvSpPr/>
                  <p:nvPr/>
                </p:nvSpPr>
                <p:spPr>
                  <a:xfrm rot="5128191">
                    <a:off x="4675560" y="3068662"/>
                    <a:ext cx="151494" cy="554861"/>
                  </a:xfrm>
                  <a:prstGeom prst="moon">
                    <a:avLst>
                      <a:gd name="adj" fmla="val 72690"/>
                    </a:avLst>
                  </a:prstGeom>
                  <a:grpFill/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sp>
            <p:nvSpPr>
              <p:cNvPr id="73" name="楕円 194">
                <a:extLst>
                  <a:ext uri="{FF2B5EF4-FFF2-40B4-BE49-F238E27FC236}">
                    <a16:creationId xmlns:a16="http://schemas.microsoft.com/office/drawing/2014/main" id="{79035B64-10F7-412C-A9B4-D8DC7294F336}"/>
                  </a:ext>
                </a:extLst>
              </p:cNvPr>
              <p:cNvSpPr/>
              <p:nvPr/>
            </p:nvSpPr>
            <p:spPr>
              <a:xfrm>
                <a:off x="4086021" y="4545670"/>
                <a:ext cx="374396" cy="243749"/>
              </a:xfrm>
              <a:custGeom>
                <a:avLst/>
                <a:gdLst>
                  <a:gd name="connsiteX0" fmla="*/ 0 w 374395"/>
                  <a:gd name="connsiteY0" fmla="*/ 243749 h 487497"/>
                  <a:gd name="connsiteX1" fmla="*/ 187198 w 374395"/>
                  <a:gd name="connsiteY1" fmla="*/ 0 h 487497"/>
                  <a:gd name="connsiteX2" fmla="*/ 374396 w 374395"/>
                  <a:gd name="connsiteY2" fmla="*/ 243749 h 487497"/>
                  <a:gd name="connsiteX3" fmla="*/ 187198 w 374395"/>
                  <a:gd name="connsiteY3" fmla="*/ 487498 h 487497"/>
                  <a:gd name="connsiteX4" fmla="*/ 0 w 374395"/>
                  <a:gd name="connsiteY4" fmla="*/ 243749 h 487497"/>
                  <a:gd name="connsiteX0" fmla="*/ 187198 w 374396"/>
                  <a:gd name="connsiteY0" fmla="*/ 0 h 487498"/>
                  <a:gd name="connsiteX1" fmla="*/ 374396 w 374396"/>
                  <a:gd name="connsiteY1" fmla="*/ 243749 h 487498"/>
                  <a:gd name="connsiteX2" fmla="*/ 187198 w 374396"/>
                  <a:gd name="connsiteY2" fmla="*/ 487498 h 487498"/>
                  <a:gd name="connsiteX3" fmla="*/ 0 w 374396"/>
                  <a:gd name="connsiteY3" fmla="*/ 243749 h 487498"/>
                  <a:gd name="connsiteX4" fmla="*/ 278638 w 374396"/>
                  <a:gd name="connsiteY4" fmla="*/ 91440 h 487498"/>
                  <a:gd name="connsiteX0" fmla="*/ 187198 w 374396"/>
                  <a:gd name="connsiteY0" fmla="*/ 0 h 487498"/>
                  <a:gd name="connsiteX1" fmla="*/ 374396 w 374396"/>
                  <a:gd name="connsiteY1" fmla="*/ 243749 h 487498"/>
                  <a:gd name="connsiteX2" fmla="*/ 187198 w 374396"/>
                  <a:gd name="connsiteY2" fmla="*/ 487498 h 487498"/>
                  <a:gd name="connsiteX3" fmla="*/ 0 w 374396"/>
                  <a:gd name="connsiteY3" fmla="*/ 243749 h 487498"/>
                  <a:gd name="connsiteX0" fmla="*/ 374396 w 374396"/>
                  <a:gd name="connsiteY0" fmla="*/ 0 h 243749"/>
                  <a:gd name="connsiteX1" fmla="*/ 187198 w 374396"/>
                  <a:gd name="connsiteY1" fmla="*/ 243749 h 243749"/>
                  <a:gd name="connsiteX2" fmla="*/ 0 w 374396"/>
                  <a:gd name="connsiteY2" fmla="*/ 0 h 2437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74396" h="243749">
                    <a:moveTo>
                      <a:pt x="374396" y="0"/>
                    </a:moveTo>
                    <a:cubicBezTo>
                      <a:pt x="374396" y="134619"/>
                      <a:pt x="290585" y="243749"/>
                      <a:pt x="187198" y="243749"/>
                    </a:cubicBezTo>
                    <a:cubicBezTo>
                      <a:pt x="83811" y="243749"/>
                      <a:pt x="0" y="134619"/>
                      <a:pt x="0" y="0"/>
                    </a:cubicBezTo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3" name="フリーフォーム: 図形 42">
              <a:extLst>
                <a:ext uri="{FF2B5EF4-FFF2-40B4-BE49-F238E27FC236}">
                  <a16:creationId xmlns:a16="http://schemas.microsoft.com/office/drawing/2014/main" id="{746B9CD1-B842-495C-A7C6-8FD21885E695}"/>
                </a:ext>
              </a:extLst>
            </p:cNvPr>
            <p:cNvSpPr/>
            <p:nvPr/>
          </p:nvSpPr>
          <p:spPr>
            <a:xfrm rot="1800000">
              <a:off x="953331" y="3570568"/>
              <a:ext cx="1544643" cy="881767"/>
            </a:xfrm>
            <a:custGeom>
              <a:avLst/>
              <a:gdLst>
                <a:gd name="connsiteX0" fmla="*/ 711679 w 2493381"/>
                <a:gd name="connsiteY0" fmla="*/ 0 h 1423358"/>
                <a:gd name="connsiteX1" fmla="*/ 988697 w 2493381"/>
                <a:gd name="connsiteY1" fmla="*/ 55927 h 1423358"/>
                <a:gd name="connsiteX2" fmla="*/ 1070023 w 2493381"/>
                <a:gd name="connsiteY2" fmla="*/ 100070 h 1423358"/>
                <a:gd name="connsiteX3" fmla="*/ 1070023 w 2493381"/>
                <a:gd name="connsiteY3" fmla="*/ 94890 h 1423358"/>
                <a:gd name="connsiteX4" fmla="*/ 2493381 w 2493381"/>
                <a:gd name="connsiteY4" fmla="*/ 711679 h 1423358"/>
                <a:gd name="connsiteX5" fmla="*/ 1070023 w 2493381"/>
                <a:gd name="connsiteY5" fmla="*/ 1328468 h 1423358"/>
                <a:gd name="connsiteX6" fmla="*/ 1070023 w 2493381"/>
                <a:gd name="connsiteY6" fmla="*/ 1323288 h 1423358"/>
                <a:gd name="connsiteX7" fmla="*/ 988697 w 2493381"/>
                <a:gd name="connsiteY7" fmla="*/ 1367431 h 1423358"/>
                <a:gd name="connsiteX8" fmla="*/ 711679 w 2493381"/>
                <a:gd name="connsiteY8" fmla="*/ 1423358 h 1423358"/>
                <a:gd name="connsiteX9" fmla="*/ 0 w 2493381"/>
                <a:gd name="connsiteY9" fmla="*/ 711679 h 1423358"/>
                <a:gd name="connsiteX10" fmla="*/ 711679 w 2493381"/>
                <a:gd name="connsiteY10" fmla="*/ 0 h 1423358"/>
                <a:gd name="connsiteX0" fmla="*/ 711679 w 2493381"/>
                <a:gd name="connsiteY0" fmla="*/ 0 h 1423358"/>
                <a:gd name="connsiteX1" fmla="*/ 988697 w 2493381"/>
                <a:gd name="connsiteY1" fmla="*/ 55927 h 1423358"/>
                <a:gd name="connsiteX2" fmla="*/ 1070023 w 2493381"/>
                <a:gd name="connsiteY2" fmla="*/ 100070 h 1423358"/>
                <a:gd name="connsiteX3" fmla="*/ 2493381 w 2493381"/>
                <a:gd name="connsiteY3" fmla="*/ 711679 h 1423358"/>
                <a:gd name="connsiteX4" fmla="*/ 1070023 w 2493381"/>
                <a:gd name="connsiteY4" fmla="*/ 1328468 h 1423358"/>
                <a:gd name="connsiteX5" fmla="*/ 1070023 w 2493381"/>
                <a:gd name="connsiteY5" fmla="*/ 1323288 h 1423358"/>
                <a:gd name="connsiteX6" fmla="*/ 988697 w 2493381"/>
                <a:gd name="connsiteY6" fmla="*/ 1367431 h 1423358"/>
                <a:gd name="connsiteX7" fmla="*/ 711679 w 2493381"/>
                <a:gd name="connsiteY7" fmla="*/ 1423358 h 1423358"/>
                <a:gd name="connsiteX8" fmla="*/ 0 w 2493381"/>
                <a:gd name="connsiteY8" fmla="*/ 711679 h 1423358"/>
                <a:gd name="connsiteX9" fmla="*/ 711679 w 2493381"/>
                <a:gd name="connsiteY9" fmla="*/ 0 h 1423358"/>
                <a:gd name="connsiteX0" fmla="*/ 711679 w 2493381"/>
                <a:gd name="connsiteY0" fmla="*/ 0 h 1423358"/>
                <a:gd name="connsiteX1" fmla="*/ 988697 w 2493381"/>
                <a:gd name="connsiteY1" fmla="*/ 55927 h 1423358"/>
                <a:gd name="connsiteX2" fmla="*/ 2493381 w 2493381"/>
                <a:gd name="connsiteY2" fmla="*/ 711679 h 1423358"/>
                <a:gd name="connsiteX3" fmla="*/ 1070023 w 2493381"/>
                <a:gd name="connsiteY3" fmla="*/ 1328468 h 1423358"/>
                <a:gd name="connsiteX4" fmla="*/ 1070023 w 2493381"/>
                <a:gd name="connsiteY4" fmla="*/ 1323288 h 1423358"/>
                <a:gd name="connsiteX5" fmla="*/ 988697 w 2493381"/>
                <a:gd name="connsiteY5" fmla="*/ 1367431 h 1423358"/>
                <a:gd name="connsiteX6" fmla="*/ 711679 w 2493381"/>
                <a:gd name="connsiteY6" fmla="*/ 1423358 h 1423358"/>
                <a:gd name="connsiteX7" fmla="*/ 0 w 2493381"/>
                <a:gd name="connsiteY7" fmla="*/ 711679 h 1423358"/>
                <a:gd name="connsiteX8" fmla="*/ 711679 w 2493381"/>
                <a:gd name="connsiteY8" fmla="*/ 0 h 1423358"/>
                <a:gd name="connsiteX0" fmla="*/ 711679 w 2493381"/>
                <a:gd name="connsiteY0" fmla="*/ 0 h 1423358"/>
                <a:gd name="connsiteX1" fmla="*/ 988697 w 2493381"/>
                <a:gd name="connsiteY1" fmla="*/ 55927 h 1423358"/>
                <a:gd name="connsiteX2" fmla="*/ 2493381 w 2493381"/>
                <a:gd name="connsiteY2" fmla="*/ 711679 h 1423358"/>
                <a:gd name="connsiteX3" fmla="*/ 1070023 w 2493381"/>
                <a:gd name="connsiteY3" fmla="*/ 1328468 h 1423358"/>
                <a:gd name="connsiteX4" fmla="*/ 988697 w 2493381"/>
                <a:gd name="connsiteY4" fmla="*/ 1367431 h 1423358"/>
                <a:gd name="connsiteX5" fmla="*/ 711679 w 2493381"/>
                <a:gd name="connsiteY5" fmla="*/ 1423358 h 1423358"/>
                <a:gd name="connsiteX6" fmla="*/ 0 w 2493381"/>
                <a:gd name="connsiteY6" fmla="*/ 711679 h 1423358"/>
                <a:gd name="connsiteX7" fmla="*/ 711679 w 2493381"/>
                <a:gd name="connsiteY7" fmla="*/ 0 h 1423358"/>
                <a:gd name="connsiteX0" fmla="*/ 711679 w 2493381"/>
                <a:gd name="connsiteY0" fmla="*/ 0 h 1423358"/>
                <a:gd name="connsiteX1" fmla="*/ 988697 w 2493381"/>
                <a:gd name="connsiteY1" fmla="*/ 55927 h 1423358"/>
                <a:gd name="connsiteX2" fmla="*/ 2493381 w 2493381"/>
                <a:gd name="connsiteY2" fmla="*/ 711679 h 1423358"/>
                <a:gd name="connsiteX3" fmla="*/ 988697 w 2493381"/>
                <a:gd name="connsiteY3" fmla="*/ 1367431 h 1423358"/>
                <a:gd name="connsiteX4" fmla="*/ 711679 w 2493381"/>
                <a:gd name="connsiteY4" fmla="*/ 1423358 h 1423358"/>
                <a:gd name="connsiteX5" fmla="*/ 0 w 2493381"/>
                <a:gd name="connsiteY5" fmla="*/ 711679 h 1423358"/>
                <a:gd name="connsiteX6" fmla="*/ 711679 w 2493381"/>
                <a:gd name="connsiteY6" fmla="*/ 0 h 14233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493381" h="1423358">
                  <a:moveTo>
                    <a:pt x="711679" y="0"/>
                  </a:moveTo>
                  <a:cubicBezTo>
                    <a:pt x="809942" y="0"/>
                    <a:pt x="903553" y="19914"/>
                    <a:pt x="988697" y="55927"/>
                  </a:cubicBezTo>
                  <a:lnTo>
                    <a:pt x="2493381" y="711679"/>
                  </a:lnTo>
                  <a:lnTo>
                    <a:pt x="988697" y="1367431"/>
                  </a:lnTo>
                  <a:cubicBezTo>
                    <a:pt x="903553" y="1403444"/>
                    <a:pt x="809942" y="1423358"/>
                    <a:pt x="711679" y="1423358"/>
                  </a:cubicBezTo>
                  <a:cubicBezTo>
                    <a:pt x="318630" y="1423358"/>
                    <a:pt x="0" y="1104728"/>
                    <a:pt x="0" y="711679"/>
                  </a:cubicBezTo>
                  <a:cubicBezTo>
                    <a:pt x="0" y="318630"/>
                    <a:pt x="318630" y="0"/>
                    <a:pt x="711679" y="0"/>
                  </a:cubicBez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4" name="フリーフォーム: 図形 43">
              <a:extLst>
                <a:ext uri="{FF2B5EF4-FFF2-40B4-BE49-F238E27FC236}">
                  <a16:creationId xmlns:a16="http://schemas.microsoft.com/office/drawing/2014/main" id="{CFFA0C02-0D87-42A5-832D-886C105C5B41}"/>
                </a:ext>
              </a:extLst>
            </p:cNvPr>
            <p:cNvSpPr/>
            <p:nvPr/>
          </p:nvSpPr>
          <p:spPr>
            <a:xfrm>
              <a:off x="537246" y="3165896"/>
              <a:ext cx="2493381" cy="1423358"/>
            </a:xfrm>
            <a:custGeom>
              <a:avLst/>
              <a:gdLst>
                <a:gd name="connsiteX0" fmla="*/ 711679 w 2493381"/>
                <a:gd name="connsiteY0" fmla="*/ 0 h 1423358"/>
                <a:gd name="connsiteX1" fmla="*/ 988697 w 2493381"/>
                <a:gd name="connsiteY1" fmla="*/ 55927 h 1423358"/>
                <a:gd name="connsiteX2" fmla="*/ 1070023 w 2493381"/>
                <a:gd name="connsiteY2" fmla="*/ 100070 h 1423358"/>
                <a:gd name="connsiteX3" fmla="*/ 1070023 w 2493381"/>
                <a:gd name="connsiteY3" fmla="*/ 94890 h 1423358"/>
                <a:gd name="connsiteX4" fmla="*/ 2493381 w 2493381"/>
                <a:gd name="connsiteY4" fmla="*/ 711679 h 1423358"/>
                <a:gd name="connsiteX5" fmla="*/ 1070023 w 2493381"/>
                <a:gd name="connsiteY5" fmla="*/ 1328468 h 1423358"/>
                <a:gd name="connsiteX6" fmla="*/ 1070023 w 2493381"/>
                <a:gd name="connsiteY6" fmla="*/ 1323288 h 1423358"/>
                <a:gd name="connsiteX7" fmla="*/ 988697 w 2493381"/>
                <a:gd name="connsiteY7" fmla="*/ 1367431 h 1423358"/>
                <a:gd name="connsiteX8" fmla="*/ 711679 w 2493381"/>
                <a:gd name="connsiteY8" fmla="*/ 1423358 h 1423358"/>
                <a:gd name="connsiteX9" fmla="*/ 0 w 2493381"/>
                <a:gd name="connsiteY9" fmla="*/ 711679 h 1423358"/>
                <a:gd name="connsiteX10" fmla="*/ 711679 w 2493381"/>
                <a:gd name="connsiteY10" fmla="*/ 0 h 1423358"/>
                <a:gd name="connsiteX0" fmla="*/ 711679 w 2493381"/>
                <a:gd name="connsiteY0" fmla="*/ 0 h 1423358"/>
                <a:gd name="connsiteX1" fmla="*/ 988697 w 2493381"/>
                <a:gd name="connsiteY1" fmla="*/ 55927 h 1423358"/>
                <a:gd name="connsiteX2" fmla="*/ 1070023 w 2493381"/>
                <a:gd name="connsiteY2" fmla="*/ 100070 h 1423358"/>
                <a:gd name="connsiteX3" fmla="*/ 2493381 w 2493381"/>
                <a:gd name="connsiteY3" fmla="*/ 711679 h 1423358"/>
                <a:gd name="connsiteX4" fmla="*/ 1070023 w 2493381"/>
                <a:gd name="connsiteY4" fmla="*/ 1328468 h 1423358"/>
                <a:gd name="connsiteX5" fmla="*/ 1070023 w 2493381"/>
                <a:gd name="connsiteY5" fmla="*/ 1323288 h 1423358"/>
                <a:gd name="connsiteX6" fmla="*/ 988697 w 2493381"/>
                <a:gd name="connsiteY6" fmla="*/ 1367431 h 1423358"/>
                <a:gd name="connsiteX7" fmla="*/ 711679 w 2493381"/>
                <a:gd name="connsiteY7" fmla="*/ 1423358 h 1423358"/>
                <a:gd name="connsiteX8" fmla="*/ 0 w 2493381"/>
                <a:gd name="connsiteY8" fmla="*/ 711679 h 1423358"/>
                <a:gd name="connsiteX9" fmla="*/ 711679 w 2493381"/>
                <a:gd name="connsiteY9" fmla="*/ 0 h 1423358"/>
                <a:gd name="connsiteX0" fmla="*/ 711679 w 2493381"/>
                <a:gd name="connsiteY0" fmla="*/ 0 h 1423358"/>
                <a:gd name="connsiteX1" fmla="*/ 988697 w 2493381"/>
                <a:gd name="connsiteY1" fmla="*/ 55927 h 1423358"/>
                <a:gd name="connsiteX2" fmla="*/ 2493381 w 2493381"/>
                <a:gd name="connsiteY2" fmla="*/ 711679 h 1423358"/>
                <a:gd name="connsiteX3" fmla="*/ 1070023 w 2493381"/>
                <a:gd name="connsiteY3" fmla="*/ 1328468 h 1423358"/>
                <a:gd name="connsiteX4" fmla="*/ 1070023 w 2493381"/>
                <a:gd name="connsiteY4" fmla="*/ 1323288 h 1423358"/>
                <a:gd name="connsiteX5" fmla="*/ 988697 w 2493381"/>
                <a:gd name="connsiteY5" fmla="*/ 1367431 h 1423358"/>
                <a:gd name="connsiteX6" fmla="*/ 711679 w 2493381"/>
                <a:gd name="connsiteY6" fmla="*/ 1423358 h 1423358"/>
                <a:gd name="connsiteX7" fmla="*/ 0 w 2493381"/>
                <a:gd name="connsiteY7" fmla="*/ 711679 h 1423358"/>
                <a:gd name="connsiteX8" fmla="*/ 711679 w 2493381"/>
                <a:gd name="connsiteY8" fmla="*/ 0 h 1423358"/>
                <a:gd name="connsiteX0" fmla="*/ 711679 w 2493381"/>
                <a:gd name="connsiteY0" fmla="*/ 0 h 1423358"/>
                <a:gd name="connsiteX1" fmla="*/ 988697 w 2493381"/>
                <a:gd name="connsiteY1" fmla="*/ 55927 h 1423358"/>
                <a:gd name="connsiteX2" fmla="*/ 2493381 w 2493381"/>
                <a:gd name="connsiteY2" fmla="*/ 711679 h 1423358"/>
                <a:gd name="connsiteX3" fmla="*/ 1070023 w 2493381"/>
                <a:gd name="connsiteY3" fmla="*/ 1328468 h 1423358"/>
                <a:gd name="connsiteX4" fmla="*/ 988697 w 2493381"/>
                <a:gd name="connsiteY4" fmla="*/ 1367431 h 1423358"/>
                <a:gd name="connsiteX5" fmla="*/ 711679 w 2493381"/>
                <a:gd name="connsiteY5" fmla="*/ 1423358 h 1423358"/>
                <a:gd name="connsiteX6" fmla="*/ 0 w 2493381"/>
                <a:gd name="connsiteY6" fmla="*/ 711679 h 1423358"/>
                <a:gd name="connsiteX7" fmla="*/ 711679 w 2493381"/>
                <a:gd name="connsiteY7" fmla="*/ 0 h 1423358"/>
                <a:gd name="connsiteX0" fmla="*/ 711679 w 2493381"/>
                <a:gd name="connsiteY0" fmla="*/ 0 h 1423358"/>
                <a:gd name="connsiteX1" fmla="*/ 988697 w 2493381"/>
                <a:gd name="connsiteY1" fmla="*/ 55927 h 1423358"/>
                <a:gd name="connsiteX2" fmla="*/ 2493381 w 2493381"/>
                <a:gd name="connsiteY2" fmla="*/ 711679 h 1423358"/>
                <a:gd name="connsiteX3" fmla="*/ 988697 w 2493381"/>
                <a:gd name="connsiteY3" fmla="*/ 1367431 h 1423358"/>
                <a:gd name="connsiteX4" fmla="*/ 711679 w 2493381"/>
                <a:gd name="connsiteY4" fmla="*/ 1423358 h 1423358"/>
                <a:gd name="connsiteX5" fmla="*/ 0 w 2493381"/>
                <a:gd name="connsiteY5" fmla="*/ 711679 h 1423358"/>
                <a:gd name="connsiteX6" fmla="*/ 711679 w 2493381"/>
                <a:gd name="connsiteY6" fmla="*/ 0 h 14233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493381" h="1423358">
                  <a:moveTo>
                    <a:pt x="711679" y="0"/>
                  </a:moveTo>
                  <a:cubicBezTo>
                    <a:pt x="809942" y="0"/>
                    <a:pt x="903553" y="19914"/>
                    <a:pt x="988697" y="55927"/>
                  </a:cubicBezTo>
                  <a:lnTo>
                    <a:pt x="2493381" y="711679"/>
                  </a:lnTo>
                  <a:lnTo>
                    <a:pt x="988697" y="1367431"/>
                  </a:lnTo>
                  <a:cubicBezTo>
                    <a:pt x="903553" y="1403444"/>
                    <a:pt x="809942" y="1423358"/>
                    <a:pt x="711679" y="1423358"/>
                  </a:cubicBezTo>
                  <a:cubicBezTo>
                    <a:pt x="318630" y="1423358"/>
                    <a:pt x="0" y="1104728"/>
                    <a:pt x="0" y="711679"/>
                  </a:cubicBezTo>
                  <a:cubicBezTo>
                    <a:pt x="0" y="318630"/>
                    <a:pt x="318630" y="0"/>
                    <a:pt x="711679" y="0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5" name="フリーフォーム: 図形 44">
              <a:extLst>
                <a:ext uri="{FF2B5EF4-FFF2-40B4-BE49-F238E27FC236}">
                  <a16:creationId xmlns:a16="http://schemas.microsoft.com/office/drawing/2014/main" id="{3E0BCEFA-0D02-4129-9E51-E8C1C1AC9BF4}"/>
                </a:ext>
              </a:extLst>
            </p:cNvPr>
            <p:cNvSpPr/>
            <p:nvPr/>
          </p:nvSpPr>
          <p:spPr>
            <a:xfrm>
              <a:off x="542711" y="3379256"/>
              <a:ext cx="2107624" cy="1209998"/>
            </a:xfrm>
            <a:custGeom>
              <a:avLst/>
              <a:gdLst>
                <a:gd name="connsiteX0" fmla="*/ 429739 w 2107624"/>
                <a:gd name="connsiteY0" fmla="*/ 0 h 1209998"/>
                <a:gd name="connsiteX1" fmla="*/ 706757 w 2107624"/>
                <a:gd name="connsiteY1" fmla="*/ 55927 h 1209998"/>
                <a:gd name="connsiteX2" fmla="*/ 2107624 w 2107624"/>
                <a:gd name="connsiteY2" fmla="*/ 666435 h 1209998"/>
                <a:gd name="connsiteX3" fmla="*/ 988697 w 2107624"/>
                <a:gd name="connsiteY3" fmla="*/ 1154071 h 1209998"/>
                <a:gd name="connsiteX4" fmla="*/ 711679 w 2107624"/>
                <a:gd name="connsiteY4" fmla="*/ 1209998 h 1209998"/>
                <a:gd name="connsiteX5" fmla="*/ 0 w 2107624"/>
                <a:gd name="connsiteY5" fmla="*/ 498319 h 1209998"/>
                <a:gd name="connsiteX6" fmla="*/ 121544 w 2107624"/>
                <a:gd name="connsiteY6" fmla="*/ 100413 h 1209998"/>
                <a:gd name="connsiteX7" fmla="*/ 160150 w 2107624"/>
                <a:gd name="connsiteY7" fmla="*/ 53622 h 1209998"/>
                <a:gd name="connsiteX8" fmla="*/ 286311 w 2107624"/>
                <a:gd name="connsiteY8" fmla="*/ 14459 h 1209998"/>
                <a:gd name="connsiteX9" fmla="*/ 429739 w 2107624"/>
                <a:gd name="connsiteY9" fmla="*/ 0 h 12099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107624" h="1209998">
                  <a:moveTo>
                    <a:pt x="429739" y="0"/>
                  </a:moveTo>
                  <a:cubicBezTo>
                    <a:pt x="528002" y="0"/>
                    <a:pt x="621613" y="19914"/>
                    <a:pt x="706757" y="55927"/>
                  </a:cubicBezTo>
                  <a:lnTo>
                    <a:pt x="2107624" y="666435"/>
                  </a:lnTo>
                  <a:lnTo>
                    <a:pt x="988697" y="1154071"/>
                  </a:lnTo>
                  <a:cubicBezTo>
                    <a:pt x="903553" y="1190084"/>
                    <a:pt x="809942" y="1209998"/>
                    <a:pt x="711679" y="1209998"/>
                  </a:cubicBezTo>
                  <a:cubicBezTo>
                    <a:pt x="318630" y="1209998"/>
                    <a:pt x="0" y="891368"/>
                    <a:pt x="0" y="498319"/>
                  </a:cubicBezTo>
                  <a:cubicBezTo>
                    <a:pt x="0" y="350926"/>
                    <a:pt x="44808" y="213998"/>
                    <a:pt x="121544" y="100413"/>
                  </a:cubicBezTo>
                  <a:lnTo>
                    <a:pt x="160150" y="53622"/>
                  </a:lnTo>
                  <a:lnTo>
                    <a:pt x="286311" y="14459"/>
                  </a:lnTo>
                  <a:cubicBezTo>
                    <a:pt x="332640" y="4979"/>
                    <a:pt x="380608" y="0"/>
                    <a:pt x="429739" y="0"/>
                  </a:cubicBezTo>
                  <a:close/>
                </a:path>
              </a:pathLst>
            </a:custGeom>
            <a:solidFill>
              <a:schemeClr val="accent4">
                <a:lumMod val="40000"/>
                <a:lumOff val="60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46" name="グループ化 45">
              <a:extLst>
                <a:ext uri="{FF2B5EF4-FFF2-40B4-BE49-F238E27FC236}">
                  <a16:creationId xmlns:a16="http://schemas.microsoft.com/office/drawing/2014/main" id="{1DF07992-5289-4132-85F7-69CE449ED93F}"/>
                </a:ext>
              </a:extLst>
            </p:cNvPr>
            <p:cNvGrpSpPr/>
            <p:nvPr/>
          </p:nvGrpSpPr>
          <p:grpSpPr>
            <a:xfrm rot="2700000">
              <a:off x="1009451" y="3370928"/>
              <a:ext cx="1701414" cy="971260"/>
              <a:chOff x="2489273" y="3248373"/>
              <a:chExt cx="1544643" cy="881767"/>
            </a:xfrm>
          </p:grpSpPr>
          <p:sp>
            <p:nvSpPr>
              <p:cNvPr id="66" name="フリーフォーム: 図形 65">
                <a:extLst>
                  <a:ext uri="{FF2B5EF4-FFF2-40B4-BE49-F238E27FC236}">
                    <a16:creationId xmlns:a16="http://schemas.microsoft.com/office/drawing/2014/main" id="{5A759EA1-E2B5-4C1F-8FDE-1CAB415E654C}"/>
                  </a:ext>
                </a:extLst>
              </p:cNvPr>
              <p:cNvSpPr/>
              <p:nvPr/>
            </p:nvSpPr>
            <p:spPr>
              <a:xfrm rot="20700000">
                <a:off x="2489273" y="3248373"/>
                <a:ext cx="1544643" cy="881767"/>
              </a:xfrm>
              <a:custGeom>
                <a:avLst/>
                <a:gdLst>
                  <a:gd name="connsiteX0" fmla="*/ 711679 w 2493381"/>
                  <a:gd name="connsiteY0" fmla="*/ 0 h 1423358"/>
                  <a:gd name="connsiteX1" fmla="*/ 988697 w 2493381"/>
                  <a:gd name="connsiteY1" fmla="*/ 55927 h 1423358"/>
                  <a:gd name="connsiteX2" fmla="*/ 1070023 w 2493381"/>
                  <a:gd name="connsiteY2" fmla="*/ 100070 h 1423358"/>
                  <a:gd name="connsiteX3" fmla="*/ 1070023 w 2493381"/>
                  <a:gd name="connsiteY3" fmla="*/ 94890 h 1423358"/>
                  <a:gd name="connsiteX4" fmla="*/ 2493381 w 2493381"/>
                  <a:gd name="connsiteY4" fmla="*/ 711679 h 1423358"/>
                  <a:gd name="connsiteX5" fmla="*/ 1070023 w 2493381"/>
                  <a:gd name="connsiteY5" fmla="*/ 1328468 h 1423358"/>
                  <a:gd name="connsiteX6" fmla="*/ 1070023 w 2493381"/>
                  <a:gd name="connsiteY6" fmla="*/ 1323288 h 1423358"/>
                  <a:gd name="connsiteX7" fmla="*/ 988697 w 2493381"/>
                  <a:gd name="connsiteY7" fmla="*/ 1367431 h 1423358"/>
                  <a:gd name="connsiteX8" fmla="*/ 711679 w 2493381"/>
                  <a:gd name="connsiteY8" fmla="*/ 1423358 h 1423358"/>
                  <a:gd name="connsiteX9" fmla="*/ 0 w 2493381"/>
                  <a:gd name="connsiteY9" fmla="*/ 711679 h 1423358"/>
                  <a:gd name="connsiteX10" fmla="*/ 711679 w 2493381"/>
                  <a:gd name="connsiteY10" fmla="*/ 0 h 1423358"/>
                  <a:gd name="connsiteX0" fmla="*/ 711679 w 2493381"/>
                  <a:gd name="connsiteY0" fmla="*/ 0 h 1423358"/>
                  <a:gd name="connsiteX1" fmla="*/ 988697 w 2493381"/>
                  <a:gd name="connsiteY1" fmla="*/ 55927 h 1423358"/>
                  <a:gd name="connsiteX2" fmla="*/ 1070023 w 2493381"/>
                  <a:gd name="connsiteY2" fmla="*/ 100070 h 1423358"/>
                  <a:gd name="connsiteX3" fmla="*/ 2493381 w 2493381"/>
                  <a:gd name="connsiteY3" fmla="*/ 711679 h 1423358"/>
                  <a:gd name="connsiteX4" fmla="*/ 1070023 w 2493381"/>
                  <a:gd name="connsiteY4" fmla="*/ 1328468 h 1423358"/>
                  <a:gd name="connsiteX5" fmla="*/ 1070023 w 2493381"/>
                  <a:gd name="connsiteY5" fmla="*/ 1323288 h 1423358"/>
                  <a:gd name="connsiteX6" fmla="*/ 988697 w 2493381"/>
                  <a:gd name="connsiteY6" fmla="*/ 1367431 h 1423358"/>
                  <a:gd name="connsiteX7" fmla="*/ 711679 w 2493381"/>
                  <a:gd name="connsiteY7" fmla="*/ 1423358 h 1423358"/>
                  <a:gd name="connsiteX8" fmla="*/ 0 w 2493381"/>
                  <a:gd name="connsiteY8" fmla="*/ 711679 h 1423358"/>
                  <a:gd name="connsiteX9" fmla="*/ 711679 w 2493381"/>
                  <a:gd name="connsiteY9" fmla="*/ 0 h 1423358"/>
                  <a:gd name="connsiteX0" fmla="*/ 711679 w 2493381"/>
                  <a:gd name="connsiteY0" fmla="*/ 0 h 1423358"/>
                  <a:gd name="connsiteX1" fmla="*/ 988697 w 2493381"/>
                  <a:gd name="connsiteY1" fmla="*/ 55927 h 1423358"/>
                  <a:gd name="connsiteX2" fmla="*/ 2493381 w 2493381"/>
                  <a:gd name="connsiteY2" fmla="*/ 711679 h 1423358"/>
                  <a:gd name="connsiteX3" fmla="*/ 1070023 w 2493381"/>
                  <a:gd name="connsiteY3" fmla="*/ 1328468 h 1423358"/>
                  <a:gd name="connsiteX4" fmla="*/ 1070023 w 2493381"/>
                  <a:gd name="connsiteY4" fmla="*/ 1323288 h 1423358"/>
                  <a:gd name="connsiteX5" fmla="*/ 988697 w 2493381"/>
                  <a:gd name="connsiteY5" fmla="*/ 1367431 h 1423358"/>
                  <a:gd name="connsiteX6" fmla="*/ 711679 w 2493381"/>
                  <a:gd name="connsiteY6" fmla="*/ 1423358 h 1423358"/>
                  <a:gd name="connsiteX7" fmla="*/ 0 w 2493381"/>
                  <a:gd name="connsiteY7" fmla="*/ 711679 h 1423358"/>
                  <a:gd name="connsiteX8" fmla="*/ 711679 w 2493381"/>
                  <a:gd name="connsiteY8" fmla="*/ 0 h 1423358"/>
                  <a:gd name="connsiteX0" fmla="*/ 711679 w 2493381"/>
                  <a:gd name="connsiteY0" fmla="*/ 0 h 1423358"/>
                  <a:gd name="connsiteX1" fmla="*/ 988697 w 2493381"/>
                  <a:gd name="connsiteY1" fmla="*/ 55927 h 1423358"/>
                  <a:gd name="connsiteX2" fmla="*/ 2493381 w 2493381"/>
                  <a:gd name="connsiteY2" fmla="*/ 711679 h 1423358"/>
                  <a:gd name="connsiteX3" fmla="*/ 1070023 w 2493381"/>
                  <a:gd name="connsiteY3" fmla="*/ 1328468 h 1423358"/>
                  <a:gd name="connsiteX4" fmla="*/ 988697 w 2493381"/>
                  <a:gd name="connsiteY4" fmla="*/ 1367431 h 1423358"/>
                  <a:gd name="connsiteX5" fmla="*/ 711679 w 2493381"/>
                  <a:gd name="connsiteY5" fmla="*/ 1423358 h 1423358"/>
                  <a:gd name="connsiteX6" fmla="*/ 0 w 2493381"/>
                  <a:gd name="connsiteY6" fmla="*/ 711679 h 1423358"/>
                  <a:gd name="connsiteX7" fmla="*/ 711679 w 2493381"/>
                  <a:gd name="connsiteY7" fmla="*/ 0 h 1423358"/>
                  <a:gd name="connsiteX0" fmla="*/ 711679 w 2493381"/>
                  <a:gd name="connsiteY0" fmla="*/ 0 h 1423358"/>
                  <a:gd name="connsiteX1" fmla="*/ 988697 w 2493381"/>
                  <a:gd name="connsiteY1" fmla="*/ 55927 h 1423358"/>
                  <a:gd name="connsiteX2" fmla="*/ 2493381 w 2493381"/>
                  <a:gd name="connsiteY2" fmla="*/ 711679 h 1423358"/>
                  <a:gd name="connsiteX3" fmla="*/ 988697 w 2493381"/>
                  <a:gd name="connsiteY3" fmla="*/ 1367431 h 1423358"/>
                  <a:gd name="connsiteX4" fmla="*/ 711679 w 2493381"/>
                  <a:gd name="connsiteY4" fmla="*/ 1423358 h 1423358"/>
                  <a:gd name="connsiteX5" fmla="*/ 0 w 2493381"/>
                  <a:gd name="connsiteY5" fmla="*/ 711679 h 1423358"/>
                  <a:gd name="connsiteX6" fmla="*/ 711679 w 2493381"/>
                  <a:gd name="connsiteY6" fmla="*/ 0 h 1423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493381" h="1423358">
                    <a:moveTo>
                      <a:pt x="711679" y="0"/>
                    </a:moveTo>
                    <a:cubicBezTo>
                      <a:pt x="809942" y="0"/>
                      <a:pt x="903553" y="19914"/>
                      <a:pt x="988697" y="55927"/>
                    </a:cubicBezTo>
                    <a:lnTo>
                      <a:pt x="2493381" y="711679"/>
                    </a:lnTo>
                    <a:lnTo>
                      <a:pt x="988697" y="1367431"/>
                    </a:lnTo>
                    <a:cubicBezTo>
                      <a:pt x="903553" y="1403444"/>
                      <a:pt x="809942" y="1423358"/>
                      <a:pt x="711679" y="1423358"/>
                    </a:cubicBezTo>
                    <a:cubicBezTo>
                      <a:pt x="318630" y="1423358"/>
                      <a:pt x="0" y="1104728"/>
                      <a:pt x="0" y="711679"/>
                    </a:cubicBezTo>
                    <a:cubicBezTo>
                      <a:pt x="0" y="318630"/>
                      <a:pt x="318630" y="0"/>
                      <a:pt x="711679" y="0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67" name="グループ化 66">
                <a:extLst>
                  <a:ext uri="{FF2B5EF4-FFF2-40B4-BE49-F238E27FC236}">
                    <a16:creationId xmlns:a16="http://schemas.microsoft.com/office/drawing/2014/main" id="{40E7FFC4-43FD-435F-BA62-CF488D785F16}"/>
                  </a:ext>
                </a:extLst>
              </p:cNvPr>
              <p:cNvGrpSpPr/>
              <p:nvPr/>
            </p:nvGrpSpPr>
            <p:grpSpPr>
              <a:xfrm rot="20700000">
                <a:off x="2888988" y="3347485"/>
                <a:ext cx="611440" cy="723900"/>
                <a:chOff x="345823" y="3319062"/>
                <a:chExt cx="611440" cy="723900"/>
              </a:xfrm>
            </p:grpSpPr>
            <p:sp>
              <p:nvSpPr>
                <p:cNvPr id="68" name="フリーフォーム: 図形 67">
                  <a:extLst>
                    <a:ext uri="{FF2B5EF4-FFF2-40B4-BE49-F238E27FC236}">
                      <a16:creationId xmlns:a16="http://schemas.microsoft.com/office/drawing/2014/main" id="{4F40D7CB-601D-464A-9E89-A053200B06E8}"/>
                    </a:ext>
                  </a:extLst>
                </p:cNvPr>
                <p:cNvSpPr/>
                <p:nvPr/>
              </p:nvSpPr>
              <p:spPr>
                <a:xfrm rot="10800000">
                  <a:off x="345823" y="3319062"/>
                  <a:ext cx="104775" cy="723900"/>
                </a:xfrm>
                <a:custGeom>
                  <a:avLst/>
                  <a:gdLst>
                    <a:gd name="connsiteX0" fmla="*/ 104775 w 104775"/>
                    <a:gd name="connsiteY0" fmla="*/ 209550 h 723900"/>
                    <a:gd name="connsiteX1" fmla="*/ 0 w 104775"/>
                    <a:gd name="connsiteY1" fmla="*/ 104775 h 723900"/>
                    <a:gd name="connsiteX2" fmla="*/ 104775 w 104775"/>
                    <a:gd name="connsiteY2" fmla="*/ 0 h 723900"/>
                    <a:gd name="connsiteX3" fmla="*/ 52387 w 104775"/>
                    <a:gd name="connsiteY3" fmla="*/ 104775 h 723900"/>
                    <a:gd name="connsiteX4" fmla="*/ 104775 w 104775"/>
                    <a:gd name="connsiteY4" fmla="*/ 209550 h 723900"/>
                    <a:gd name="connsiteX5" fmla="*/ 104775 w 104775"/>
                    <a:gd name="connsiteY5" fmla="*/ 466725 h 723900"/>
                    <a:gd name="connsiteX6" fmla="*/ 0 w 104775"/>
                    <a:gd name="connsiteY6" fmla="*/ 361950 h 723900"/>
                    <a:gd name="connsiteX7" fmla="*/ 104775 w 104775"/>
                    <a:gd name="connsiteY7" fmla="*/ 257175 h 723900"/>
                    <a:gd name="connsiteX8" fmla="*/ 52387 w 104775"/>
                    <a:gd name="connsiteY8" fmla="*/ 361950 h 723900"/>
                    <a:gd name="connsiteX9" fmla="*/ 104775 w 104775"/>
                    <a:gd name="connsiteY9" fmla="*/ 466725 h 723900"/>
                    <a:gd name="connsiteX10" fmla="*/ 104775 w 104775"/>
                    <a:gd name="connsiteY10" fmla="*/ 723900 h 723900"/>
                    <a:gd name="connsiteX11" fmla="*/ 0 w 104775"/>
                    <a:gd name="connsiteY11" fmla="*/ 619125 h 723900"/>
                    <a:gd name="connsiteX12" fmla="*/ 104775 w 104775"/>
                    <a:gd name="connsiteY12" fmla="*/ 514350 h 723900"/>
                    <a:gd name="connsiteX13" fmla="*/ 52387 w 104775"/>
                    <a:gd name="connsiteY13" fmla="*/ 619125 h 723900"/>
                    <a:gd name="connsiteX14" fmla="*/ 104775 w 104775"/>
                    <a:gd name="connsiteY14" fmla="*/ 723900 h 7239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04775" h="723900">
                      <a:moveTo>
                        <a:pt x="104775" y="209550"/>
                      </a:moveTo>
                      <a:cubicBezTo>
                        <a:pt x="46909" y="209550"/>
                        <a:pt x="0" y="162641"/>
                        <a:pt x="0" y="104775"/>
                      </a:cubicBezTo>
                      <a:cubicBezTo>
                        <a:pt x="0" y="46909"/>
                        <a:pt x="46909" y="0"/>
                        <a:pt x="104775" y="0"/>
                      </a:cubicBezTo>
                      <a:cubicBezTo>
                        <a:pt x="71796" y="24734"/>
                        <a:pt x="52387" y="63552"/>
                        <a:pt x="52387" y="104775"/>
                      </a:cubicBezTo>
                      <a:cubicBezTo>
                        <a:pt x="52387" y="145998"/>
                        <a:pt x="71796" y="184816"/>
                        <a:pt x="104775" y="209550"/>
                      </a:cubicBezTo>
                      <a:close/>
                      <a:moveTo>
                        <a:pt x="104775" y="466725"/>
                      </a:moveTo>
                      <a:cubicBezTo>
                        <a:pt x="46909" y="466725"/>
                        <a:pt x="0" y="419816"/>
                        <a:pt x="0" y="361950"/>
                      </a:cubicBezTo>
                      <a:cubicBezTo>
                        <a:pt x="0" y="304084"/>
                        <a:pt x="46909" y="257175"/>
                        <a:pt x="104775" y="257175"/>
                      </a:cubicBezTo>
                      <a:cubicBezTo>
                        <a:pt x="71796" y="281909"/>
                        <a:pt x="52387" y="320727"/>
                        <a:pt x="52387" y="361950"/>
                      </a:cubicBezTo>
                      <a:cubicBezTo>
                        <a:pt x="52387" y="403173"/>
                        <a:pt x="71796" y="441991"/>
                        <a:pt x="104775" y="466725"/>
                      </a:cubicBezTo>
                      <a:close/>
                      <a:moveTo>
                        <a:pt x="104775" y="723900"/>
                      </a:moveTo>
                      <a:cubicBezTo>
                        <a:pt x="46909" y="723900"/>
                        <a:pt x="0" y="676991"/>
                        <a:pt x="0" y="619125"/>
                      </a:cubicBezTo>
                      <a:cubicBezTo>
                        <a:pt x="0" y="561259"/>
                        <a:pt x="46909" y="514350"/>
                        <a:pt x="104775" y="514350"/>
                      </a:cubicBezTo>
                      <a:cubicBezTo>
                        <a:pt x="71796" y="539084"/>
                        <a:pt x="52387" y="577902"/>
                        <a:pt x="52387" y="619125"/>
                      </a:cubicBezTo>
                      <a:cubicBezTo>
                        <a:pt x="52387" y="660348"/>
                        <a:pt x="71796" y="699166"/>
                        <a:pt x="104775" y="72390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9" name="フリーフォーム: 図形 68">
                  <a:extLst>
                    <a:ext uri="{FF2B5EF4-FFF2-40B4-BE49-F238E27FC236}">
                      <a16:creationId xmlns:a16="http://schemas.microsoft.com/office/drawing/2014/main" id="{1624A48C-8364-40B8-B8A3-BE0666A54904}"/>
                    </a:ext>
                  </a:extLst>
                </p:cNvPr>
                <p:cNvSpPr/>
                <p:nvPr/>
              </p:nvSpPr>
              <p:spPr>
                <a:xfrm rot="10800000">
                  <a:off x="542666" y="3338513"/>
                  <a:ext cx="99144" cy="684998"/>
                </a:xfrm>
                <a:custGeom>
                  <a:avLst/>
                  <a:gdLst>
                    <a:gd name="connsiteX0" fmla="*/ 104775 w 104775"/>
                    <a:gd name="connsiteY0" fmla="*/ 209550 h 723900"/>
                    <a:gd name="connsiteX1" fmla="*/ 0 w 104775"/>
                    <a:gd name="connsiteY1" fmla="*/ 104775 h 723900"/>
                    <a:gd name="connsiteX2" fmla="*/ 104775 w 104775"/>
                    <a:gd name="connsiteY2" fmla="*/ 0 h 723900"/>
                    <a:gd name="connsiteX3" fmla="*/ 52387 w 104775"/>
                    <a:gd name="connsiteY3" fmla="*/ 104775 h 723900"/>
                    <a:gd name="connsiteX4" fmla="*/ 104775 w 104775"/>
                    <a:gd name="connsiteY4" fmla="*/ 209550 h 723900"/>
                    <a:gd name="connsiteX5" fmla="*/ 104775 w 104775"/>
                    <a:gd name="connsiteY5" fmla="*/ 466725 h 723900"/>
                    <a:gd name="connsiteX6" fmla="*/ 0 w 104775"/>
                    <a:gd name="connsiteY6" fmla="*/ 361950 h 723900"/>
                    <a:gd name="connsiteX7" fmla="*/ 104775 w 104775"/>
                    <a:gd name="connsiteY7" fmla="*/ 257175 h 723900"/>
                    <a:gd name="connsiteX8" fmla="*/ 52387 w 104775"/>
                    <a:gd name="connsiteY8" fmla="*/ 361950 h 723900"/>
                    <a:gd name="connsiteX9" fmla="*/ 104775 w 104775"/>
                    <a:gd name="connsiteY9" fmla="*/ 466725 h 723900"/>
                    <a:gd name="connsiteX10" fmla="*/ 104775 w 104775"/>
                    <a:gd name="connsiteY10" fmla="*/ 723900 h 723900"/>
                    <a:gd name="connsiteX11" fmla="*/ 0 w 104775"/>
                    <a:gd name="connsiteY11" fmla="*/ 619125 h 723900"/>
                    <a:gd name="connsiteX12" fmla="*/ 104775 w 104775"/>
                    <a:gd name="connsiteY12" fmla="*/ 514350 h 723900"/>
                    <a:gd name="connsiteX13" fmla="*/ 52387 w 104775"/>
                    <a:gd name="connsiteY13" fmla="*/ 619125 h 723900"/>
                    <a:gd name="connsiteX14" fmla="*/ 104775 w 104775"/>
                    <a:gd name="connsiteY14" fmla="*/ 723900 h 7239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04775" h="723900">
                      <a:moveTo>
                        <a:pt x="104775" y="209550"/>
                      </a:moveTo>
                      <a:cubicBezTo>
                        <a:pt x="46909" y="209550"/>
                        <a:pt x="0" y="162641"/>
                        <a:pt x="0" y="104775"/>
                      </a:cubicBezTo>
                      <a:cubicBezTo>
                        <a:pt x="0" y="46909"/>
                        <a:pt x="46909" y="0"/>
                        <a:pt x="104775" y="0"/>
                      </a:cubicBezTo>
                      <a:cubicBezTo>
                        <a:pt x="71796" y="24734"/>
                        <a:pt x="52387" y="63552"/>
                        <a:pt x="52387" y="104775"/>
                      </a:cubicBezTo>
                      <a:cubicBezTo>
                        <a:pt x="52387" y="145998"/>
                        <a:pt x="71796" y="184816"/>
                        <a:pt x="104775" y="209550"/>
                      </a:cubicBezTo>
                      <a:close/>
                      <a:moveTo>
                        <a:pt x="104775" y="466725"/>
                      </a:moveTo>
                      <a:cubicBezTo>
                        <a:pt x="46909" y="466725"/>
                        <a:pt x="0" y="419816"/>
                        <a:pt x="0" y="361950"/>
                      </a:cubicBezTo>
                      <a:cubicBezTo>
                        <a:pt x="0" y="304084"/>
                        <a:pt x="46909" y="257175"/>
                        <a:pt x="104775" y="257175"/>
                      </a:cubicBezTo>
                      <a:cubicBezTo>
                        <a:pt x="71796" y="281909"/>
                        <a:pt x="52387" y="320727"/>
                        <a:pt x="52387" y="361950"/>
                      </a:cubicBezTo>
                      <a:cubicBezTo>
                        <a:pt x="52387" y="403173"/>
                        <a:pt x="71796" y="441991"/>
                        <a:pt x="104775" y="466725"/>
                      </a:cubicBezTo>
                      <a:close/>
                      <a:moveTo>
                        <a:pt x="104775" y="723900"/>
                      </a:moveTo>
                      <a:cubicBezTo>
                        <a:pt x="46909" y="723900"/>
                        <a:pt x="0" y="676991"/>
                        <a:pt x="0" y="619125"/>
                      </a:cubicBezTo>
                      <a:cubicBezTo>
                        <a:pt x="0" y="561259"/>
                        <a:pt x="46909" y="514350"/>
                        <a:pt x="104775" y="514350"/>
                      </a:cubicBezTo>
                      <a:cubicBezTo>
                        <a:pt x="71796" y="539084"/>
                        <a:pt x="52387" y="577902"/>
                        <a:pt x="52387" y="619125"/>
                      </a:cubicBezTo>
                      <a:cubicBezTo>
                        <a:pt x="52387" y="660348"/>
                        <a:pt x="71796" y="699166"/>
                        <a:pt x="104775" y="72390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0" name="フリーフォーム: 図形 69">
                  <a:extLst>
                    <a:ext uri="{FF2B5EF4-FFF2-40B4-BE49-F238E27FC236}">
                      <a16:creationId xmlns:a16="http://schemas.microsoft.com/office/drawing/2014/main" id="{D4F1D698-F9C8-4ECB-8E33-ED1BEB46E6B1}"/>
                    </a:ext>
                  </a:extLst>
                </p:cNvPr>
                <p:cNvSpPr/>
                <p:nvPr/>
              </p:nvSpPr>
              <p:spPr>
                <a:xfrm rot="10800000">
                  <a:off x="724518" y="3405188"/>
                  <a:ext cx="79844" cy="551648"/>
                </a:xfrm>
                <a:custGeom>
                  <a:avLst/>
                  <a:gdLst>
                    <a:gd name="connsiteX0" fmla="*/ 104775 w 104775"/>
                    <a:gd name="connsiteY0" fmla="*/ 209550 h 723900"/>
                    <a:gd name="connsiteX1" fmla="*/ 0 w 104775"/>
                    <a:gd name="connsiteY1" fmla="*/ 104775 h 723900"/>
                    <a:gd name="connsiteX2" fmla="*/ 104775 w 104775"/>
                    <a:gd name="connsiteY2" fmla="*/ 0 h 723900"/>
                    <a:gd name="connsiteX3" fmla="*/ 52387 w 104775"/>
                    <a:gd name="connsiteY3" fmla="*/ 104775 h 723900"/>
                    <a:gd name="connsiteX4" fmla="*/ 104775 w 104775"/>
                    <a:gd name="connsiteY4" fmla="*/ 209550 h 723900"/>
                    <a:gd name="connsiteX5" fmla="*/ 104775 w 104775"/>
                    <a:gd name="connsiteY5" fmla="*/ 466725 h 723900"/>
                    <a:gd name="connsiteX6" fmla="*/ 0 w 104775"/>
                    <a:gd name="connsiteY6" fmla="*/ 361950 h 723900"/>
                    <a:gd name="connsiteX7" fmla="*/ 104775 w 104775"/>
                    <a:gd name="connsiteY7" fmla="*/ 257175 h 723900"/>
                    <a:gd name="connsiteX8" fmla="*/ 52387 w 104775"/>
                    <a:gd name="connsiteY8" fmla="*/ 361950 h 723900"/>
                    <a:gd name="connsiteX9" fmla="*/ 104775 w 104775"/>
                    <a:gd name="connsiteY9" fmla="*/ 466725 h 723900"/>
                    <a:gd name="connsiteX10" fmla="*/ 104775 w 104775"/>
                    <a:gd name="connsiteY10" fmla="*/ 723900 h 723900"/>
                    <a:gd name="connsiteX11" fmla="*/ 0 w 104775"/>
                    <a:gd name="connsiteY11" fmla="*/ 619125 h 723900"/>
                    <a:gd name="connsiteX12" fmla="*/ 104775 w 104775"/>
                    <a:gd name="connsiteY12" fmla="*/ 514350 h 723900"/>
                    <a:gd name="connsiteX13" fmla="*/ 52387 w 104775"/>
                    <a:gd name="connsiteY13" fmla="*/ 619125 h 723900"/>
                    <a:gd name="connsiteX14" fmla="*/ 104775 w 104775"/>
                    <a:gd name="connsiteY14" fmla="*/ 723900 h 7239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04775" h="723900">
                      <a:moveTo>
                        <a:pt x="104775" y="209550"/>
                      </a:moveTo>
                      <a:cubicBezTo>
                        <a:pt x="46909" y="209550"/>
                        <a:pt x="0" y="162641"/>
                        <a:pt x="0" y="104775"/>
                      </a:cubicBezTo>
                      <a:cubicBezTo>
                        <a:pt x="0" y="46909"/>
                        <a:pt x="46909" y="0"/>
                        <a:pt x="104775" y="0"/>
                      </a:cubicBezTo>
                      <a:cubicBezTo>
                        <a:pt x="71796" y="24734"/>
                        <a:pt x="52387" y="63552"/>
                        <a:pt x="52387" y="104775"/>
                      </a:cubicBezTo>
                      <a:cubicBezTo>
                        <a:pt x="52387" y="145998"/>
                        <a:pt x="71796" y="184816"/>
                        <a:pt x="104775" y="209550"/>
                      </a:cubicBezTo>
                      <a:close/>
                      <a:moveTo>
                        <a:pt x="104775" y="466725"/>
                      </a:moveTo>
                      <a:cubicBezTo>
                        <a:pt x="46909" y="466725"/>
                        <a:pt x="0" y="419816"/>
                        <a:pt x="0" y="361950"/>
                      </a:cubicBezTo>
                      <a:cubicBezTo>
                        <a:pt x="0" y="304084"/>
                        <a:pt x="46909" y="257175"/>
                        <a:pt x="104775" y="257175"/>
                      </a:cubicBezTo>
                      <a:cubicBezTo>
                        <a:pt x="71796" y="281909"/>
                        <a:pt x="52387" y="320727"/>
                        <a:pt x="52387" y="361950"/>
                      </a:cubicBezTo>
                      <a:cubicBezTo>
                        <a:pt x="52387" y="403173"/>
                        <a:pt x="71796" y="441991"/>
                        <a:pt x="104775" y="466725"/>
                      </a:cubicBezTo>
                      <a:close/>
                      <a:moveTo>
                        <a:pt x="104775" y="723900"/>
                      </a:moveTo>
                      <a:cubicBezTo>
                        <a:pt x="46909" y="723900"/>
                        <a:pt x="0" y="676991"/>
                        <a:pt x="0" y="619125"/>
                      </a:cubicBezTo>
                      <a:cubicBezTo>
                        <a:pt x="0" y="561259"/>
                        <a:pt x="46909" y="514350"/>
                        <a:pt x="104775" y="514350"/>
                      </a:cubicBezTo>
                      <a:cubicBezTo>
                        <a:pt x="71796" y="539084"/>
                        <a:pt x="52387" y="577902"/>
                        <a:pt x="52387" y="619125"/>
                      </a:cubicBezTo>
                      <a:cubicBezTo>
                        <a:pt x="52387" y="660348"/>
                        <a:pt x="71796" y="699166"/>
                        <a:pt x="104775" y="72390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1" name="フリーフォーム: 図形 70">
                  <a:extLst>
                    <a:ext uri="{FF2B5EF4-FFF2-40B4-BE49-F238E27FC236}">
                      <a16:creationId xmlns:a16="http://schemas.microsoft.com/office/drawing/2014/main" id="{45C87891-6F82-43D4-B260-5AA44E6F6E5D}"/>
                    </a:ext>
                  </a:extLst>
                </p:cNvPr>
                <p:cNvSpPr/>
                <p:nvPr/>
              </p:nvSpPr>
              <p:spPr>
                <a:xfrm rot="10800000">
                  <a:off x="895467" y="3467539"/>
                  <a:ext cx="61796" cy="426946"/>
                </a:xfrm>
                <a:custGeom>
                  <a:avLst/>
                  <a:gdLst>
                    <a:gd name="connsiteX0" fmla="*/ 104775 w 104775"/>
                    <a:gd name="connsiteY0" fmla="*/ 209550 h 723900"/>
                    <a:gd name="connsiteX1" fmla="*/ 0 w 104775"/>
                    <a:gd name="connsiteY1" fmla="*/ 104775 h 723900"/>
                    <a:gd name="connsiteX2" fmla="*/ 104775 w 104775"/>
                    <a:gd name="connsiteY2" fmla="*/ 0 h 723900"/>
                    <a:gd name="connsiteX3" fmla="*/ 52387 w 104775"/>
                    <a:gd name="connsiteY3" fmla="*/ 104775 h 723900"/>
                    <a:gd name="connsiteX4" fmla="*/ 104775 w 104775"/>
                    <a:gd name="connsiteY4" fmla="*/ 209550 h 723900"/>
                    <a:gd name="connsiteX5" fmla="*/ 104775 w 104775"/>
                    <a:gd name="connsiteY5" fmla="*/ 466725 h 723900"/>
                    <a:gd name="connsiteX6" fmla="*/ 0 w 104775"/>
                    <a:gd name="connsiteY6" fmla="*/ 361950 h 723900"/>
                    <a:gd name="connsiteX7" fmla="*/ 104775 w 104775"/>
                    <a:gd name="connsiteY7" fmla="*/ 257175 h 723900"/>
                    <a:gd name="connsiteX8" fmla="*/ 52387 w 104775"/>
                    <a:gd name="connsiteY8" fmla="*/ 361950 h 723900"/>
                    <a:gd name="connsiteX9" fmla="*/ 104775 w 104775"/>
                    <a:gd name="connsiteY9" fmla="*/ 466725 h 723900"/>
                    <a:gd name="connsiteX10" fmla="*/ 104775 w 104775"/>
                    <a:gd name="connsiteY10" fmla="*/ 723900 h 723900"/>
                    <a:gd name="connsiteX11" fmla="*/ 0 w 104775"/>
                    <a:gd name="connsiteY11" fmla="*/ 619125 h 723900"/>
                    <a:gd name="connsiteX12" fmla="*/ 104775 w 104775"/>
                    <a:gd name="connsiteY12" fmla="*/ 514350 h 723900"/>
                    <a:gd name="connsiteX13" fmla="*/ 52387 w 104775"/>
                    <a:gd name="connsiteY13" fmla="*/ 619125 h 723900"/>
                    <a:gd name="connsiteX14" fmla="*/ 104775 w 104775"/>
                    <a:gd name="connsiteY14" fmla="*/ 723900 h 7239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04775" h="723900">
                      <a:moveTo>
                        <a:pt x="104775" y="209550"/>
                      </a:moveTo>
                      <a:cubicBezTo>
                        <a:pt x="46909" y="209550"/>
                        <a:pt x="0" y="162641"/>
                        <a:pt x="0" y="104775"/>
                      </a:cubicBezTo>
                      <a:cubicBezTo>
                        <a:pt x="0" y="46909"/>
                        <a:pt x="46909" y="0"/>
                        <a:pt x="104775" y="0"/>
                      </a:cubicBezTo>
                      <a:cubicBezTo>
                        <a:pt x="71796" y="24734"/>
                        <a:pt x="52387" y="63552"/>
                        <a:pt x="52387" y="104775"/>
                      </a:cubicBezTo>
                      <a:cubicBezTo>
                        <a:pt x="52387" y="145998"/>
                        <a:pt x="71796" y="184816"/>
                        <a:pt x="104775" y="209550"/>
                      </a:cubicBezTo>
                      <a:close/>
                      <a:moveTo>
                        <a:pt x="104775" y="466725"/>
                      </a:moveTo>
                      <a:cubicBezTo>
                        <a:pt x="46909" y="466725"/>
                        <a:pt x="0" y="419816"/>
                        <a:pt x="0" y="361950"/>
                      </a:cubicBezTo>
                      <a:cubicBezTo>
                        <a:pt x="0" y="304084"/>
                        <a:pt x="46909" y="257175"/>
                        <a:pt x="104775" y="257175"/>
                      </a:cubicBezTo>
                      <a:cubicBezTo>
                        <a:pt x="71796" y="281909"/>
                        <a:pt x="52387" y="320727"/>
                        <a:pt x="52387" y="361950"/>
                      </a:cubicBezTo>
                      <a:cubicBezTo>
                        <a:pt x="52387" y="403173"/>
                        <a:pt x="71796" y="441991"/>
                        <a:pt x="104775" y="466725"/>
                      </a:cubicBezTo>
                      <a:close/>
                      <a:moveTo>
                        <a:pt x="104775" y="723900"/>
                      </a:moveTo>
                      <a:cubicBezTo>
                        <a:pt x="46909" y="723900"/>
                        <a:pt x="0" y="676991"/>
                        <a:pt x="0" y="619125"/>
                      </a:cubicBezTo>
                      <a:cubicBezTo>
                        <a:pt x="0" y="561259"/>
                        <a:pt x="46909" y="514350"/>
                        <a:pt x="104775" y="514350"/>
                      </a:cubicBezTo>
                      <a:cubicBezTo>
                        <a:pt x="71796" y="539084"/>
                        <a:pt x="52387" y="577902"/>
                        <a:pt x="52387" y="619125"/>
                      </a:cubicBezTo>
                      <a:cubicBezTo>
                        <a:pt x="52387" y="660348"/>
                        <a:pt x="71796" y="699166"/>
                        <a:pt x="104775" y="72390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47" name="グループ化 46">
              <a:extLst>
                <a:ext uri="{FF2B5EF4-FFF2-40B4-BE49-F238E27FC236}">
                  <a16:creationId xmlns:a16="http://schemas.microsoft.com/office/drawing/2014/main" id="{D8B588B4-6AFF-4030-81AF-81261647EBE0}"/>
                </a:ext>
              </a:extLst>
            </p:cNvPr>
            <p:cNvGrpSpPr/>
            <p:nvPr/>
          </p:nvGrpSpPr>
          <p:grpSpPr>
            <a:xfrm>
              <a:off x="941723" y="4466451"/>
              <a:ext cx="735661" cy="608909"/>
              <a:chOff x="3779592" y="4545670"/>
              <a:chExt cx="735661" cy="608909"/>
            </a:xfrm>
          </p:grpSpPr>
          <p:grpSp>
            <p:nvGrpSpPr>
              <p:cNvPr id="59" name="グループ化 58">
                <a:extLst>
                  <a:ext uri="{FF2B5EF4-FFF2-40B4-BE49-F238E27FC236}">
                    <a16:creationId xmlns:a16="http://schemas.microsoft.com/office/drawing/2014/main" id="{A91EF6FF-869E-45C2-BE3C-76E1504D94D2}"/>
                  </a:ext>
                </a:extLst>
              </p:cNvPr>
              <p:cNvGrpSpPr/>
              <p:nvPr/>
            </p:nvGrpSpPr>
            <p:grpSpPr>
              <a:xfrm>
                <a:off x="3779592" y="4652338"/>
                <a:ext cx="735661" cy="502241"/>
                <a:chOff x="2354686" y="4507947"/>
                <a:chExt cx="846666" cy="456528"/>
              </a:xfrm>
            </p:grpSpPr>
            <p:sp>
              <p:nvSpPr>
                <p:cNvPr id="61" name="台形 60">
                  <a:extLst>
                    <a:ext uri="{FF2B5EF4-FFF2-40B4-BE49-F238E27FC236}">
                      <a16:creationId xmlns:a16="http://schemas.microsoft.com/office/drawing/2014/main" id="{629BBAD3-9BA9-4C46-8207-48A879BBCBAF}"/>
                    </a:ext>
                  </a:extLst>
                </p:cNvPr>
                <p:cNvSpPr/>
                <p:nvPr/>
              </p:nvSpPr>
              <p:spPr>
                <a:xfrm rot="10800000">
                  <a:off x="2861531" y="4507947"/>
                  <a:ext cx="135237" cy="393526"/>
                </a:xfrm>
                <a:prstGeom prst="trapezoid">
                  <a:avLst/>
                </a:prstGeom>
                <a:solidFill>
                  <a:srgbClr val="C000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62" name="グループ化 61">
                  <a:extLst>
                    <a:ext uri="{FF2B5EF4-FFF2-40B4-BE49-F238E27FC236}">
                      <a16:creationId xmlns:a16="http://schemas.microsoft.com/office/drawing/2014/main" id="{A53FE0A0-3153-45B5-AB69-FB36FAE0864F}"/>
                    </a:ext>
                  </a:extLst>
                </p:cNvPr>
                <p:cNvGrpSpPr/>
                <p:nvPr/>
              </p:nvGrpSpPr>
              <p:grpSpPr>
                <a:xfrm>
                  <a:off x="2354686" y="4750656"/>
                  <a:ext cx="846666" cy="213819"/>
                  <a:chOff x="4241944" y="3208021"/>
                  <a:chExt cx="1063252" cy="213819"/>
                </a:xfrm>
              </p:grpSpPr>
              <p:sp>
                <p:nvSpPr>
                  <p:cNvPr id="63" name="月 62">
                    <a:extLst>
                      <a:ext uri="{FF2B5EF4-FFF2-40B4-BE49-F238E27FC236}">
                        <a16:creationId xmlns:a16="http://schemas.microsoft.com/office/drawing/2014/main" id="{39209C65-F02B-4AFA-9F0C-205D3DC531ED}"/>
                      </a:ext>
                    </a:extLst>
                  </p:cNvPr>
                  <p:cNvSpPr/>
                  <p:nvPr/>
                </p:nvSpPr>
                <p:spPr>
                  <a:xfrm rot="5128191">
                    <a:off x="5055480" y="3114402"/>
                    <a:ext cx="105165" cy="394267"/>
                  </a:xfrm>
                  <a:prstGeom prst="moon">
                    <a:avLst>
                      <a:gd name="adj" fmla="val 72690"/>
                    </a:avLst>
                  </a:prstGeom>
                  <a:solidFill>
                    <a:srgbClr val="C00000"/>
                  </a:solidFill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4" name="月 63">
                    <a:extLst>
                      <a:ext uri="{FF2B5EF4-FFF2-40B4-BE49-F238E27FC236}">
                        <a16:creationId xmlns:a16="http://schemas.microsoft.com/office/drawing/2014/main" id="{F9F7D948-7EC3-4BD5-8B56-18DFB0E95788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541188" y="2908777"/>
                    <a:ext cx="186060" cy="784547"/>
                  </a:xfrm>
                  <a:prstGeom prst="moon">
                    <a:avLst/>
                  </a:prstGeom>
                  <a:solidFill>
                    <a:srgbClr val="C00000"/>
                  </a:solidFill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65" name="月 64">
                    <a:extLst>
                      <a:ext uri="{FF2B5EF4-FFF2-40B4-BE49-F238E27FC236}">
                        <a16:creationId xmlns:a16="http://schemas.microsoft.com/office/drawing/2014/main" id="{2E0E74BF-2F38-4D0B-97C8-70EEE4BEBF2E}"/>
                      </a:ext>
                    </a:extLst>
                  </p:cNvPr>
                  <p:cNvSpPr/>
                  <p:nvPr/>
                </p:nvSpPr>
                <p:spPr>
                  <a:xfrm rot="5128191">
                    <a:off x="4675560" y="3068662"/>
                    <a:ext cx="151494" cy="554861"/>
                  </a:xfrm>
                  <a:prstGeom prst="moon">
                    <a:avLst>
                      <a:gd name="adj" fmla="val 72690"/>
                    </a:avLst>
                  </a:prstGeom>
                  <a:solidFill>
                    <a:srgbClr val="C00000"/>
                  </a:solidFill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sp>
            <p:nvSpPr>
              <p:cNvPr id="60" name="楕円 194">
                <a:extLst>
                  <a:ext uri="{FF2B5EF4-FFF2-40B4-BE49-F238E27FC236}">
                    <a16:creationId xmlns:a16="http://schemas.microsoft.com/office/drawing/2014/main" id="{7070DCCB-AA5C-4EB3-B3F9-FBA7A557D620}"/>
                  </a:ext>
                </a:extLst>
              </p:cNvPr>
              <p:cNvSpPr/>
              <p:nvPr/>
            </p:nvSpPr>
            <p:spPr>
              <a:xfrm>
                <a:off x="4086021" y="4545670"/>
                <a:ext cx="374396" cy="243749"/>
              </a:xfrm>
              <a:custGeom>
                <a:avLst/>
                <a:gdLst>
                  <a:gd name="connsiteX0" fmla="*/ 0 w 374395"/>
                  <a:gd name="connsiteY0" fmla="*/ 243749 h 487497"/>
                  <a:gd name="connsiteX1" fmla="*/ 187198 w 374395"/>
                  <a:gd name="connsiteY1" fmla="*/ 0 h 487497"/>
                  <a:gd name="connsiteX2" fmla="*/ 374396 w 374395"/>
                  <a:gd name="connsiteY2" fmla="*/ 243749 h 487497"/>
                  <a:gd name="connsiteX3" fmla="*/ 187198 w 374395"/>
                  <a:gd name="connsiteY3" fmla="*/ 487498 h 487497"/>
                  <a:gd name="connsiteX4" fmla="*/ 0 w 374395"/>
                  <a:gd name="connsiteY4" fmla="*/ 243749 h 487497"/>
                  <a:gd name="connsiteX0" fmla="*/ 187198 w 374396"/>
                  <a:gd name="connsiteY0" fmla="*/ 0 h 487498"/>
                  <a:gd name="connsiteX1" fmla="*/ 374396 w 374396"/>
                  <a:gd name="connsiteY1" fmla="*/ 243749 h 487498"/>
                  <a:gd name="connsiteX2" fmla="*/ 187198 w 374396"/>
                  <a:gd name="connsiteY2" fmla="*/ 487498 h 487498"/>
                  <a:gd name="connsiteX3" fmla="*/ 0 w 374396"/>
                  <a:gd name="connsiteY3" fmla="*/ 243749 h 487498"/>
                  <a:gd name="connsiteX4" fmla="*/ 278638 w 374396"/>
                  <a:gd name="connsiteY4" fmla="*/ 91440 h 487498"/>
                  <a:gd name="connsiteX0" fmla="*/ 187198 w 374396"/>
                  <a:gd name="connsiteY0" fmla="*/ 0 h 487498"/>
                  <a:gd name="connsiteX1" fmla="*/ 374396 w 374396"/>
                  <a:gd name="connsiteY1" fmla="*/ 243749 h 487498"/>
                  <a:gd name="connsiteX2" fmla="*/ 187198 w 374396"/>
                  <a:gd name="connsiteY2" fmla="*/ 487498 h 487498"/>
                  <a:gd name="connsiteX3" fmla="*/ 0 w 374396"/>
                  <a:gd name="connsiteY3" fmla="*/ 243749 h 487498"/>
                  <a:gd name="connsiteX0" fmla="*/ 374396 w 374396"/>
                  <a:gd name="connsiteY0" fmla="*/ 0 h 243749"/>
                  <a:gd name="connsiteX1" fmla="*/ 187198 w 374396"/>
                  <a:gd name="connsiteY1" fmla="*/ 243749 h 243749"/>
                  <a:gd name="connsiteX2" fmla="*/ 0 w 374396"/>
                  <a:gd name="connsiteY2" fmla="*/ 0 h 2437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74396" h="243749">
                    <a:moveTo>
                      <a:pt x="374396" y="0"/>
                    </a:moveTo>
                    <a:cubicBezTo>
                      <a:pt x="374396" y="134619"/>
                      <a:pt x="290585" y="243749"/>
                      <a:pt x="187198" y="243749"/>
                    </a:cubicBezTo>
                    <a:cubicBezTo>
                      <a:pt x="83811" y="243749"/>
                      <a:pt x="0" y="134619"/>
                      <a:pt x="0" y="0"/>
                    </a:cubicBezTo>
                  </a:path>
                </a:pathLst>
              </a:custGeom>
              <a:solidFill>
                <a:schemeClr val="accent4">
                  <a:lumMod val="40000"/>
                  <a:lumOff val="60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8" name="グループ化 47">
              <a:extLst>
                <a:ext uri="{FF2B5EF4-FFF2-40B4-BE49-F238E27FC236}">
                  <a16:creationId xmlns:a16="http://schemas.microsoft.com/office/drawing/2014/main" id="{7901D5C1-2A64-4C5F-8DA1-9E149A08E215}"/>
                </a:ext>
              </a:extLst>
            </p:cNvPr>
            <p:cNvGrpSpPr/>
            <p:nvPr/>
          </p:nvGrpSpPr>
          <p:grpSpPr>
            <a:xfrm>
              <a:off x="-51197" y="2331050"/>
              <a:ext cx="1692740" cy="1281595"/>
              <a:chOff x="-51197" y="2331050"/>
              <a:chExt cx="1692740" cy="1281595"/>
            </a:xfrm>
          </p:grpSpPr>
          <p:grpSp>
            <p:nvGrpSpPr>
              <p:cNvPr id="49" name="グループ化 48">
                <a:extLst>
                  <a:ext uri="{FF2B5EF4-FFF2-40B4-BE49-F238E27FC236}">
                    <a16:creationId xmlns:a16="http://schemas.microsoft.com/office/drawing/2014/main" id="{62FF9C65-F6C2-4934-9B07-24D26F3C5A37}"/>
                  </a:ext>
                </a:extLst>
              </p:cNvPr>
              <p:cNvGrpSpPr/>
              <p:nvPr/>
            </p:nvGrpSpPr>
            <p:grpSpPr>
              <a:xfrm>
                <a:off x="-51197" y="2331050"/>
                <a:ext cx="1692740" cy="1281595"/>
                <a:chOff x="23749" y="2344578"/>
                <a:chExt cx="1692740" cy="1281595"/>
              </a:xfrm>
            </p:grpSpPr>
            <p:grpSp>
              <p:nvGrpSpPr>
                <p:cNvPr id="51" name="グループ化 50">
                  <a:extLst>
                    <a:ext uri="{FF2B5EF4-FFF2-40B4-BE49-F238E27FC236}">
                      <a16:creationId xmlns:a16="http://schemas.microsoft.com/office/drawing/2014/main" id="{2EFB7A7F-4B85-49B4-877C-E7C93A6A83C3}"/>
                    </a:ext>
                  </a:extLst>
                </p:cNvPr>
                <p:cNvGrpSpPr/>
                <p:nvPr/>
              </p:nvGrpSpPr>
              <p:grpSpPr>
                <a:xfrm>
                  <a:off x="23749" y="2344578"/>
                  <a:ext cx="1563151" cy="1281595"/>
                  <a:chOff x="1246172" y="2407661"/>
                  <a:chExt cx="1563151" cy="1281595"/>
                </a:xfrm>
              </p:grpSpPr>
              <p:sp>
                <p:nvSpPr>
                  <p:cNvPr id="53" name="フリーフォーム: 図形 52">
                    <a:extLst>
                      <a:ext uri="{FF2B5EF4-FFF2-40B4-BE49-F238E27FC236}">
                        <a16:creationId xmlns:a16="http://schemas.microsoft.com/office/drawing/2014/main" id="{267AB496-2D91-4C23-BAF8-2C739DEBD3BA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1419263" y="2890788"/>
                    <a:ext cx="165100" cy="511281"/>
                  </a:xfrm>
                  <a:custGeom>
                    <a:avLst/>
                    <a:gdLst>
                      <a:gd name="connsiteX0" fmla="*/ 431292 w 431292"/>
                      <a:gd name="connsiteY0" fmla="*/ 663872 h 851408"/>
                      <a:gd name="connsiteX1" fmla="*/ 303514 w 431292"/>
                      <a:gd name="connsiteY1" fmla="*/ 663872 h 851408"/>
                      <a:gd name="connsiteX2" fmla="*/ 215646 w 431292"/>
                      <a:gd name="connsiteY2" fmla="*/ 851408 h 851408"/>
                      <a:gd name="connsiteX3" fmla="*/ 127778 w 431292"/>
                      <a:gd name="connsiteY3" fmla="*/ 663872 h 851408"/>
                      <a:gd name="connsiteX4" fmla="*/ 0 w 431292"/>
                      <a:gd name="connsiteY4" fmla="*/ 663872 h 851408"/>
                      <a:gd name="connsiteX5" fmla="*/ 215646 w 431292"/>
                      <a:gd name="connsiteY5" fmla="*/ 0 h 851408"/>
                      <a:gd name="connsiteX0" fmla="*/ 431292 w 431292"/>
                      <a:gd name="connsiteY0" fmla="*/ 663872 h 851408"/>
                      <a:gd name="connsiteX1" fmla="*/ 215646 w 431292"/>
                      <a:gd name="connsiteY1" fmla="*/ 851408 h 851408"/>
                      <a:gd name="connsiteX2" fmla="*/ 127778 w 431292"/>
                      <a:gd name="connsiteY2" fmla="*/ 663872 h 851408"/>
                      <a:gd name="connsiteX3" fmla="*/ 0 w 431292"/>
                      <a:gd name="connsiteY3" fmla="*/ 663872 h 851408"/>
                      <a:gd name="connsiteX4" fmla="*/ 215646 w 431292"/>
                      <a:gd name="connsiteY4" fmla="*/ 0 h 851408"/>
                      <a:gd name="connsiteX5" fmla="*/ 431292 w 431292"/>
                      <a:gd name="connsiteY5" fmla="*/ 663872 h 851408"/>
                      <a:gd name="connsiteX0" fmla="*/ 431292 w 431292"/>
                      <a:gd name="connsiteY0" fmla="*/ 663872 h 851408"/>
                      <a:gd name="connsiteX1" fmla="*/ 215646 w 431292"/>
                      <a:gd name="connsiteY1" fmla="*/ 851408 h 851408"/>
                      <a:gd name="connsiteX2" fmla="*/ 0 w 431292"/>
                      <a:gd name="connsiteY2" fmla="*/ 663872 h 851408"/>
                      <a:gd name="connsiteX3" fmla="*/ 215646 w 431292"/>
                      <a:gd name="connsiteY3" fmla="*/ 0 h 851408"/>
                      <a:gd name="connsiteX4" fmla="*/ 431292 w 431292"/>
                      <a:gd name="connsiteY4" fmla="*/ 663872 h 851408"/>
                      <a:gd name="connsiteX0" fmla="*/ 215646 w 215646"/>
                      <a:gd name="connsiteY0" fmla="*/ 663872 h 851408"/>
                      <a:gd name="connsiteX1" fmla="*/ 0 w 215646"/>
                      <a:gd name="connsiteY1" fmla="*/ 851408 h 851408"/>
                      <a:gd name="connsiteX2" fmla="*/ 0 w 215646"/>
                      <a:gd name="connsiteY2" fmla="*/ 0 h 851408"/>
                      <a:gd name="connsiteX3" fmla="*/ 215646 w 215646"/>
                      <a:gd name="connsiteY3" fmla="*/ 663872 h 85140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15646" h="851408">
                        <a:moveTo>
                          <a:pt x="215646" y="663872"/>
                        </a:moveTo>
                        <a:lnTo>
                          <a:pt x="0" y="851408"/>
                        </a:lnTo>
                        <a:lnTo>
                          <a:pt x="0" y="0"/>
                        </a:lnTo>
                        <a:lnTo>
                          <a:pt x="215646" y="663872"/>
                        </a:lnTo>
                        <a:close/>
                      </a:path>
                    </a:pathLst>
                  </a:custGeom>
                  <a:solidFill>
                    <a:srgbClr val="C00000"/>
                  </a:solidFill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4" name="フリーフォーム: 図形 53">
                    <a:extLst>
                      <a:ext uri="{FF2B5EF4-FFF2-40B4-BE49-F238E27FC236}">
                        <a16:creationId xmlns:a16="http://schemas.microsoft.com/office/drawing/2014/main" id="{B6EEB2DC-7EEF-4685-9A7D-256F18D252E9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1449029" y="3111911"/>
                    <a:ext cx="165100" cy="389712"/>
                  </a:xfrm>
                  <a:custGeom>
                    <a:avLst/>
                    <a:gdLst>
                      <a:gd name="connsiteX0" fmla="*/ 431292 w 431292"/>
                      <a:gd name="connsiteY0" fmla="*/ 663872 h 851408"/>
                      <a:gd name="connsiteX1" fmla="*/ 303514 w 431292"/>
                      <a:gd name="connsiteY1" fmla="*/ 663872 h 851408"/>
                      <a:gd name="connsiteX2" fmla="*/ 215646 w 431292"/>
                      <a:gd name="connsiteY2" fmla="*/ 851408 h 851408"/>
                      <a:gd name="connsiteX3" fmla="*/ 127778 w 431292"/>
                      <a:gd name="connsiteY3" fmla="*/ 663872 h 851408"/>
                      <a:gd name="connsiteX4" fmla="*/ 0 w 431292"/>
                      <a:gd name="connsiteY4" fmla="*/ 663872 h 851408"/>
                      <a:gd name="connsiteX5" fmla="*/ 215646 w 431292"/>
                      <a:gd name="connsiteY5" fmla="*/ 0 h 851408"/>
                      <a:gd name="connsiteX0" fmla="*/ 431292 w 431292"/>
                      <a:gd name="connsiteY0" fmla="*/ 663872 h 851408"/>
                      <a:gd name="connsiteX1" fmla="*/ 215646 w 431292"/>
                      <a:gd name="connsiteY1" fmla="*/ 851408 h 851408"/>
                      <a:gd name="connsiteX2" fmla="*/ 127778 w 431292"/>
                      <a:gd name="connsiteY2" fmla="*/ 663872 h 851408"/>
                      <a:gd name="connsiteX3" fmla="*/ 0 w 431292"/>
                      <a:gd name="connsiteY3" fmla="*/ 663872 h 851408"/>
                      <a:gd name="connsiteX4" fmla="*/ 215646 w 431292"/>
                      <a:gd name="connsiteY4" fmla="*/ 0 h 851408"/>
                      <a:gd name="connsiteX5" fmla="*/ 431292 w 431292"/>
                      <a:gd name="connsiteY5" fmla="*/ 663872 h 851408"/>
                      <a:gd name="connsiteX0" fmla="*/ 431292 w 431292"/>
                      <a:gd name="connsiteY0" fmla="*/ 663872 h 851408"/>
                      <a:gd name="connsiteX1" fmla="*/ 215646 w 431292"/>
                      <a:gd name="connsiteY1" fmla="*/ 851408 h 851408"/>
                      <a:gd name="connsiteX2" fmla="*/ 0 w 431292"/>
                      <a:gd name="connsiteY2" fmla="*/ 663872 h 851408"/>
                      <a:gd name="connsiteX3" fmla="*/ 215646 w 431292"/>
                      <a:gd name="connsiteY3" fmla="*/ 0 h 851408"/>
                      <a:gd name="connsiteX4" fmla="*/ 431292 w 431292"/>
                      <a:gd name="connsiteY4" fmla="*/ 663872 h 851408"/>
                      <a:gd name="connsiteX0" fmla="*/ 215646 w 215646"/>
                      <a:gd name="connsiteY0" fmla="*/ 0 h 851408"/>
                      <a:gd name="connsiteX1" fmla="*/ 215646 w 215646"/>
                      <a:gd name="connsiteY1" fmla="*/ 851408 h 851408"/>
                      <a:gd name="connsiteX2" fmla="*/ 0 w 215646"/>
                      <a:gd name="connsiteY2" fmla="*/ 663872 h 851408"/>
                      <a:gd name="connsiteX3" fmla="*/ 215646 w 215646"/>
                      <a:gd name="connsiteY3" fmla="*/ 0 h 85140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15646" h="851408">
                        <a:moveTo>
                          <a:pt x="215646" y="0"/>
                        </a:moveTo>
                        <a:lnTo>
                          <a:pt x="215646" y="851408"/>
                        </a:lnTo>
                        <a:lnTo>
                          <a:pt x="0" y="663872"/>
                        </a:lnTo>
                        <a:lnTo>
                          <a:pt x="215646" y="0"/>
                        </a:lnTo>
                        <a:close/>
                      </a:path>
                    </a:pathLst>
                  </a:custGeom>
                  <a:solidFill>
                    <a:srgbClr val="C00000"/>
                  </a:solidFill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5" name="楕円 54">
                    <a:extLst>
                      <a:ext uri="{FF2B5EF4-FFF2-40B4-BE49-F238E27FC236}">
                        <a16:creationId xmlns:a16="http://schemas.microsoft.com/office/drawing/2014/main" id="{FF5223CE-39C4-4FB9-A981-D9F2A11A5E32}"/>
                      </a:ext>
                    </a:extLst>
                  </p:cNvPr>
                  <p:cNvSpPr/>
                  <p:nvPr/>
                </p:nvSpPr>
                <p:spPr>
                  <a:xfrm>
                    <a:off x="1527728" y="2407661"/>
                    <a:ext cx="1281595" cy="1281595"/>
                  </a:xfrm>
                  <a:prstGeom prst="ellipse">
                    <a:avLst/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6" name="フリーフォーム: 図形 55">
                    <a:extLst>
                      <a:ext uri="{FF2B5EF4-FFF2-40B4-BE49-F238E27FC236}">
                        <a16:creationId xmlns:a16="http://schemas.microsoft.com/office/drawing/2014/main" id="{FD812AB2-5BCB-495B-9B76-4FE0DBD4B9BB}"/>
                      </a:ext>
                    </a:extLst>
                  </p:cNvPr>
                  <p:cNvSpPr/>
                  <p:nvPr/>
                </p:nvSpPr>
                <p:spPr>
                  <a:xfrm>
                    <a:off x="1527727" y="2407661"/>
                    <a:ext cx="1281596" cy="1158664"/>
                  </a:xfrm>
                  <a:custGeom>
                    <a:avLst/>
                    <a:gdLst>
                      <a:gd name="connsiteX0" fmla="*/ 640798 w 1281596"/>
                      <a:gd name="connsiteY0" fmla="*/ 0 h 1158664"/>
                      <a:gd name="connsiteX1" fmla="*/ 1281596 w 1281596"/>
                      <a:gd name="connsiteY1" fmla="*/ 640798 h 1158664"/>
                      <a:gd name="connsiteX2" fmla="*/ 1093911 w 1281596"/>
                      <a:gd name="connsiteY2" fmla="*/ 1093911 h 1158664"/>
                      <a:gd name="connsiteX3" fmla="*/ 1015430 w 1281596"/>
                      <a:gd name="connsiteY3" fmla="*/ 1158664 h 1158664"/>
                      <a:gd name="connsiteX4" fmla="*/ 1041405 w 1281596"/>
                      <a:gd name="connsiteY4" fmla="*/ 1105070 h 1158664"/>
                      <a:gd name="connsiteX5" fmla="*/ 906704 w 1281596"/>
                      <a:gd name="connsiteY5" fmla="*/ 436492 h 1158664"/>
                      <a:gd name="connsiteX6" fmla="*/ 187678 w 1281596"/>
                      <a:gd name="connsiteY6" fmla="*/ 761292 h 1158664"/>
                      <a:gd name="connsiteX7" fmla="*/ 131205 w 1281596"/>
                      <a:gd name="connsiteY7" fmla="*/ 877809 h 1158664"/>
                      <a:gd name="connsiteX8" fmla="*/ 99108 w 1281596"/>
                      <a:gd name="connsiteY8" fmla="*/ 980043 h 1158664"/>
                      <a:gd name="connsiteX9" fmla="*/ 50357 w 1281596"/>
                      <a:gd name="connsiteY9" fmla="*/ 890226 h 1158664"/>
                      <a:gd name="connsiteX10" fmla="*/ 0 w 1281596"/>
                      <a:gd name="connsiteY10" fmla="*/ 640798 h 1158664"/>
                      <a:gd name="connsiteX11" fmla="*/ 640798 w 1281596"/>
                      <a:gd name="connsiteY11" fmla="*/ 0 h 11586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281596" h="1158664">
                        <a:moveTo>
                          <a:pt x="640798" y="0"/>
                        </a:moveTo>
                        <a:cubicBezTo>
                          <a:pt x="994701" y="0"/>
                          <a:pt x="1281596" y="286895"/>
                          <a:pt x="1281596" y="640798"/>
                        </a:cubicBezTo>
                        <a:cubicBezTo>
                          <a:pt x="1281596" y="817750"/>
                          <a:pt x="1209872" y="977949"/>
                          <a:pt x="1093911" y="1093911"/>
                        </a:cubicBezTo>
                        <a:lnTo>
                          <a:pt x="1015430" y="1158664"/>
                        </a:lnTo>
                        <a:lnTo>
                          <a:pt x="1041405" y="1105070"/>
                        </a:lnTo>
                        <a:cubicBezTo>
                          <a:pt x="1150236" y="830730"/>
                          <a:pt x="1099341" y="547711"/>
                          <a:pt x="906704" y="436492"/>
                        </a:cubicBezTo>
                        <a:cubicBezTo>
                          <a:pt x="686548" y="309385"/>
                          <a:pt x="364629" y="454803"/>
                          <a:pt x="187678" y="761292"/>
                        </a:cubicBezTo>
                        <a:cubicBezTo>
                          <a:pt x="165559" y="799603"/>
                          <a:pt x="146752" y="838618"/>
                          <a:pt x="131205" y="877809"/>
                        </a:cubicBezTo>
                        <a:lnTo>
                          <a:pt x="99108" y="980043"/>
                        </a:lnTo>
                        <a:lnTo>
                          <a:pt x="50357" y="890226"/>
                        </a:lnTo>
                        <a:cubicBezTo>
                          <a:pt x="17931" y="813562"/>
                          <a:pt x="0" y="729274"/>
                          <a:pt x="0" y="640798"/>
                        </a:cubicBezTo>
                        <a:cubicBezTo>
                          <a:pt x="0" y="286895"/>
                          <a:pt x="286895" y="0"/>
                          <a:pt x="640798" y="0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7" name="楕円 56">
                    <a:extLst>
                      <a:ext uri="{FF2B5EF4-FFF2-40B4-BE49-F238E27FC236}">
                        <a16:creationId xmlns:a16="http://schemas.microsoft.com/office/drawing/2014/main" id="{BF9A3A7E-3B93-4269-969B-C217AA188924}"/>
                      </a:ext>
                    </a:extLst>
                  </p:cNvPr>
                  <p:cNvSpPr/>
                  <p:nvPr/>
                </p:nvSpPr>
                <p:spPr>
                  <a:xfrm>
                    <a:off x="1746115" y="2722632"/>
                    <a:ext cx="418995" cy="418995"/>
                  </a:xfrm>
                  <a:prstGeom prst="ellipse">
                    <a:avLst/>
                  </a:prstGeom>
                  <a:solidFill>
                    <a:schemeClr val="bg1"/>
                  </a:solidFill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8" name="楕円 57">
                    <a:extLst>
                      <a:ext uri="{FF2B5EF4-FFF2-40B4-BE49-F238E27FC236}">
                        <a16:creationId xmlns:a16="http://schemas.microsoft.com/office/drawing/2014/main" id="{541C19E0-2FFC-4B48-832E-5864EC2D7341}"/>
                      </a:ext>
                    </a:extLst>
                  </p:cNvPr>
                  <p:cNvSpPr/>
                  <p:nvPr/>
                </p:nvSpPr>
                <p:spPr>
                  <a:xfrm>
                    <a:off x="1755735" y="2781778"/>
                    <a:ext cx="291814" cy="291812"/>
                  </a:xfrm>
                  <a:prstGeom prst="ellipse">
                    <a:avLst/>
                  </a:prstGeom>
                  <a:solidFill>
                    <a:schemeClr val="tx1"/>
                  </a:solidFill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52" name="フリーフォーム: 図形 51">
                  <a:extLst>
                    <a:ext uri="{FF2B5EF4-FFF2-40B4-BE49-F238E27FC236}">
                      <a16:creationId xmlns:a16="http://schemas.microsoft.com/office/drawing/2014/main" id="{B02ABCCC-0550-4A08-A639-B2A7902454A1}"/>
                    </a:ext>
                  </a:extLst>
                </p:cNvPr>
                <p:cNvSpPr/>
                <p:nvPr/>
              </p:nvSpPr>
              <p:spPr>
                <a:xfrm>
                  <a:off x="351463" y="2344578"/>
                  <a:ext cx="1365026" cy="1026916"/>
                </a:xfrm>
                <a:custGeom>
                  <a:avLst/>
                  <a:gdLst>
                    <a:gd name="connsiteX0" fmla="*/ 597289 w 1365026"/>
                    <a:gd name="connsiteY0" fmla="*/ 0 h 1026916"/>
                    <a:gd name="connsiteX1" fmla="*/ 726432 w 1365026"/>
                    <a:gd name="connsiteY1" fmla="*/ 13019 h 1026916"/>
                    <a:gd name="connsiteX2" fmla="*/ 755901 w 1365026"/>
                    <a:gd name="connsiteY2" fmla="*/ 22167 h 1026916"/>
                    <a:gd name="connsiteX3" fmla="*/ 751505 w 1365026"/>
                    <a:gd name="connsiteY3" fmla="*/ 14925 h 1026916"/>
                    <a:gd name="connsiteX4" fmla="*/ 1365026 w 1365026"/>
                    <a:gd name="connsiteY4" fmla="*/ 90995 h 1026916"/>
                    <a:gd name="connsiteX5" fmla="*/ 1044208 w 1365026"/>
                    <a:gd name="connsiteY5" fmla="*/ 182575 h 1026916"/>
                    <a:gd name="connsiteX6" fmla="*/ 1050402 w 1365026"/>
                    <a:gd name="connsiteY6" fmla="*/ 187686 h 1026916"/>
                    <a:gd name="connsiteX7" fmla="*/ 1238087 w 1365026"/>
                    <a:gd name="connsiteY7" fmla="*/ 640798 h 1026916"/>
                    <a:gd name="connsiteX8" fmla="*/ 1128649 w 1365026"/>
                    <a:gd name="connsiteY8" fmla="*/ 999074 h 1026916"/>
                    <a:gd name="connsiteX9" fmla="*/ 1105678 w 1365026"/>
                    <a:gd name="connsiteY9" fmla="*/ 1026916 h 1026916"/>
                    <a:gd name="connsiteX10" fmla="*/ 1136168 w 1365026"/>
                    <a:gd name="connsiteY10" fmla="*/ 928691 h 1026916"/>
                    <a:gd name="connsiteX11" fmla="*/ 1149187 w 1365026"/>
                    <a:gd name="connsiteY11" fmla="*/ 799548 h 1026916"/>
                    <a:gd name="connsiteX12" fmla="*/ 508389 w 1365026"/>
                    <a:gd name="connsiteY12" fmla="*/ 158750 h 1026916"/>
                    <a:gd name="connsiteX13" fmla="*/ 55276 w 1365026"/>
                    <a:gd name="connsiteY13" fmla="*/ 346435 h 1026916"/>
                    <a:gd name="connsiteX14" fmla="*/ 0 w 1365026"/>
                    <a:gd name="connsiteY14" fmla="*/ 413431 h 1026916"/>
                    <a:gd name="connsiteX15" fmla="*/ 6848 w 1365026"/>
                    <a:gd name="connsiteY15" fmla="*/ 391370 h 1026916"/>
                    <a:gd name="connsiteX16" fmla="*/ 597289 w 1365026"/>
                    <a:gd name="connsiteY16" fmla="*/ 0 h 1026916"/>
                    <a:gd name="connsiteX0" fmla="*/ 597289 w 1365026"/>
                    <a:gd name="connsiteY0" fmla="*/ 0 h 1026916"/>
                    <a:gd name="connsiteX1" fmla="*/ 726432 w 1365026"/>
                    <a:gd name="connsiteY1" fmla="*/ 13019 h 1026916"/>
                    <a:gd name="connsiteX2" fmla="*/ 751505 w 1365026"/>
                    <a:gd name="connsiteY2" fmla="*/ 14925 h 1026916"/>
                    <a:gd name="connsiteX3" fmla="*/ 1365026 w 1365026"/>
                    <a:gd name="connsiteY3" fmla="*/ 90995 h 1026916"/>
                    <a:gd name="connsiteX4" fmla="*/ 1044208 w 1365026"/>
                    <a:gd name="connsiteY4" fmla="*/ 182575 h 1026916"/>
                    <a:gd name="connsiteX5" fmla="*/ 1050402 w 1365026"/>
                    <a:gd name="connsiteY5" fmla="*/ 187686 h 1026916"/>
                    <a:gd name="connsiteX6" fmla="*/ 1238087 w 1365026"/>
                    <a:gd name="connsiteY6" fmla="*/ 640798 h 1026916"/>
                    <a:gd name="connsiteX7" fmla="*/ 1128649 w 1365026"/>
                    <a:gd name="connsiteY7" fmla="*/ 999074 h 1026916"/>
                    <a:gd name="connsiteX8" fmla="*/ 1105678 w 1365026"/>
                    <a:gd name="connsiteY8" fmla="*/ 1026916 h 1026916"/>
                    <a:gd name="connsiteX9" fmla="*/ 1136168 w 1365026"/>
                    <a:gd name="connsiteY9" fmla="*/ 928691 h 1026916"/>
                    <a:gd name="connsiteX10" fmla="*/ 1149187 w 1365026"/>
                    <a:gd name="connsiteY10" fmla="*/ 799548 h 1026916"/>
                    <a:gd name="connsiteX11" fmla="*/ 508389 w 1365026"/>
                    <a:gd name="connsiteY11" fmla="*/ 158750 h 1026916"/>
                    <a:gd name="connsiteX12" fmla="*/ 55276 w 1365026"/>
                    <a:gd name="connsiteY12" fmla="*/ 346435 h 1026916"/>
                    <a:gd name="connsiteX13" fmla="*/ 0 w 1365026"/>
                    <a:gd name="connsiteY13" fmla="*/ 413431 h 1026916"/>
                    <a:gd name="connsiteX14" fmla="*/ 6848 w 1365026"/>
                    <a:gd name="connsiteY14" fmla="*/ 391370 h 1026916"/>
                    <a:gd name="connsiteX15" fmla="*/ 597289 w 1365026"/>
                    <a:gd name="connsiteY15" fmla="*/ 0 h 1026916"/>
                    <a:gd name="connsiteX0" fmla="*/ 597289 w 1365026"/>
                    <a:gd name="connsiteY0" fmla="*/ 0 h 1026916"/>
                    <a:gd name="connsiteX1" fmla="*/ 726432 w 1365026"/>
                    <a:gd name="connsiteY1" fmla="*/ 13019 h 1026916"/>
                    <a:gd name="connsiteX2" fmla="*/ 1365026 w 1365026"/>
                    <a:gd name="connsiteY2" fmla="*/ 90995 h 1026916"/>
                    <a:gd name="connsiteX3" fmla="*/ 1044208 w 1365026"/>
                    <a:gd name="connsiteY3" fmla="*/ 182575 h 1026916"/>
                    <a:gd name="connsiteX4" fmla="*/ 1050402 w 1365026"/>
                    <a:gd name="connsiteY4" fmla="*/ 187686 h 1026916"/>
                    <a:gd name="connsiteX5" fmla="*/ 1238087 w 1365026"/>
                    <a:gd name="connsiteY5" fmla="*/ 640798 h 1026916"/>
                    <a:gd name="connsiteX6" fmla="*/ 1128649 w 1365026"/>
                    <a:gd name="connsiteY6" fmla="*/ 999074 h 1026916"/>
                    <a:gd name="connsiteX7" fmla="*/ 1105678 w 1365026"/>
                    <a:gd name="connsiteY7" fmla="*/ 1026916 h 1026916"/>
                    <a:gd name="connsiteX8" fmla="*/ 1136168 w 1365026"/>
                    <a:gd name="connsiteY8" fmla="*/ 928691 h 1026916"/>
                    <a:gd name="connsiteX9" fmla="*/ 1149187 w 1365026"/>
                    <a:gd name="connsiteY9" fmla="*/ 799548 h 1026916"/>
                    <a:gd name="connsiteX10" fmla="*/ 508389 w 1365026"/>
                    <a:gd name="connsiteY10" fmla="*/ 158750 h 1026916"/>
                    <a:gd name="connsiteX11" fmla="*/ 55276 w 1365026"/>
                    <a:gd name="connsiteY11" fmla="*/ 346435 h 1026916"/>
                    <a:gd name="connsiteX12" fmla="*/ 0 w 1365026"/>
                    <a:gd name="connsiteY12" fmla="*/ 413431 h 1026916"/>
                    <a:gd name="connsiteX13" fmla="*/ 6848 w 1365026"/>
                    <a:gd name="connsiteY13" fmla="*/ 391370 h 1026916"/>
                    <a:gd name="connsiteX14" fmla="*/ 597289 w 1365026"/>
                    <a:gd name="connsiteY14" fmla="*/ 0 h 10269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365026" h="1026916">
                      <a:moveTo>
                        <a:pt x="597289" y="0"/>
                      </a:moveTo>
                      <a:cubicBezTo>
                        <a:pt x="641527" y="0"/>
                        <a:pt x="684718" y="4483"/>
                        <a:pt x="726432" y="13019"/>
                      </a:cubicBezTo>
                      <a:lnTo>
                        <a:pt x="1365026" y="90995"/>
                      </a:lnTo>
                      <a:lnTo>
                        <a:pt x="1044208" y="182575"/>
                      </a:lnTo>
                      <a:lnTo>
                        <a:pt x="1050402" y="187686"/>
                      </a:lnTo>
                      <a:cubicBezTo>
                        <a:pt x="1166363" y="303647"/>
                        <a:pt x="1238087" y="463847"/>
                        <a:pt x="1238087" y="640798"/>
                      </a:cubicBezTo>
                      <a:cubicBezTo>
                        <a:pt x="1238087" y="773512"/>
                        <a:pt x="1197743" y="896802"/>
                        <a:pt x="1128649" y="999074"/>
                      </a:cubicBezTo>
                      <a:lnTo>
                        <a:pt x="1105678" y="1026916"/>
                      </a:lnTo>
                      <a:lnTo>
                        <a:pt x="1136168" y="928691"/>
                      </a:lnTo>
                      <a:cubicBezTo>
                        <a:pt x="1144705" y="886977"/>
                        <a:pt x="1149187" y="843786"/>
                        <a:pt x="1149187" y="799548"/>
                      </a:cubicBezTo>
                      <a:cubicBezTo>
                        <a:pt x="1149187" y="445645"/>
                        <a:pt x="862292" y="158750"/>
                        <a:pt x="508389" y="158750"/>
                      </a:cubicBezTo>
                      <a:cubicBezTo>
                        <a:pt x="331438" y="158750"/>
                        <a:pt x="171238" y="230474"/>
                        <a:pt x="55276" y="346435"/>
                      </a:cubicBezTo>
                      <a:lnTo>
                        <a:pt x="0" y="413431"/>
                      </a:lnTo>
                      <a:lnTo>
                        <a:pt x="6848" y="391370"/>
                      </a:lnTo>
                      <a:cubicBezTo>
                        <a:pt x="104127" y="161379"/>
                        <a:pt x="331862" y="0"/>
                        <a:pt x="597289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50" name="楕円 49">
                <a:extLst>
                  <a:ext uri="{FF2B5EF4-FFF2-40B4-BE49-F238E27FC236}">
                    <a16:creationId xmlns:a16="http://schemas.microsoft.com/office/drawing/2014/main" id="{D7B3D4AB-EB48-4EAA-B826-53C3C4637235}"/>
                  </a:ext>
                </a:extLst>
              </p:cNvPr>
              <p:cNvSpPr/>
              <p:nvPr/>
            </p:nvSpPr>
            <p:spPr>
              <a:xfrm>
                <a:off x="958193" y="3093636"/>
                <a:ext cx="236397" cy="119228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85671382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10000">
        <p:fade/>
      </p:transition>
    </mc:Choice>
    <mc:Fallback>
      <p:transition spd="med" advClick="0" advTm="1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145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4555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660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660" tmFilter="0, 0; 0.125,0.2665; 0.25,0.4; 0.375,0.465; 0.5,0.5;  0.625,0.535; 0.75,0.6; 0.875,0.7335; 1,1">
                                          <p:stCondLst>
                                            <p:cond delay="166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830" tmFilter="0, 0; 0.125,0.2665; 0.25,0.4; 0.375,0.465; 0.5,0.5;  0.625,0.535; 0.75,0.6; 0.875,0.7335; 1,1">
                                          <p:stCondLst>
                                            <p:cond delay="331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410" tmFilter="0, 0; 0.125,0.2665; 0.25,0.4; 0.375,0.465; 0.5,0.5;  0.625,0.535; 0.75,0.6; 0.875,0.7335; 1,1">
                                          <p:stCondLst>
                                            <p:cond delay="414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0" dur="65">
                                          <p:stCondLst>
                                            <p:cond delay="1625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1" dur="415" decel="50000">
                                          <p:stCondLst>
                                            <p:cond delay="169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" dur="65">
                                          <p:stCondLst>
                                            <p:cond delay="328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3" dur="415" decel="50000">
                                          <p:stCondLst>
                                            <p:cond delay="3345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" dur="65">
                                          <p:stCondLst>
                                            <p:cond delay="4105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5" dur="415" decel="50000">
                                          <p:stCondLst>
                                            <p:cond delay="417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" dur="65">
                                          <p:stCondLst>
                                            <p:cond delay="452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7" dur="415" decel="50000">
                                          <p:stCondLst>
                                            <p:cond delay="4585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2" grpId="0"/>
      <p:bldP spid="20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グループ化 17">
            <a:extLst>
              <a:ext uri="{FF2B5EF4-FFF2-40B4-BE49-F238E27FC236}">
                <a16:creationId xmlns:a16="http://schemas.microsoft.com/office/drawing/2014/main" id="{BD615C2D-38E8-495F-AC16-6E3082D693AB}"/>
              </a:ext>
            </a:extLst>
          </p:cNvPr>
          <p:cNvGrpSpPr/>
          <p:nvPr/>
        </p:nvGrpSpPr>
        <p:grpSpPr>
          <a:xfrm>
            <a:off x="160190" y="151298"/>
            <a:ext cx="1114133" cy="1114133"/>
            <a:chOff x="160190" y="151298"/>
            <a:chExt cx="2828816" cy="2828816"/>
          </a:xfrm>
        </p:grpSpPr>
        <p:sp>
          <p:nvSpPr>
            <p:cNvPr id="2" name="テキスト ボックス 1">
              <a:extLst>
                <a:ext uri="{FF2B5EF4-FFF2-40B4-BE49-F238E27FC236}">
                  <a16:creationId xmlns:a16="http://schemas.microsoft.com/office/drawing/2014/main" id="{2690784D-87AB-47DC-9AB5-65B79F4C7D96}"/>
                </a:ext>
              </a:extLst>
            </p:cNvPr>
            <p:cNvSpPr txBox="1"/>
            <p:nvPr/>
          </p:nvSpPr>
          <p:spPr>
            <a:xfrm>
              <a:off x="262470" y="387032"/>
              <a:ext cx="2602351" cy="2352745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sz="9600" b="1" dirty="0">
                  <a:solidFill>
                    <a:srgbClr val="FFC000">
                      <a:alpha val="50000"/>
                    </a:srgbClr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漢字</a:t>
              </a:r>
              <a:endParaRPr lang="en-US" altLang="ja-JP" sz="9600" b="1" dirty="0">
                <a:solidFill>
                  <a:srgbClr val="FFC000">
                    <a:alpha val="50000"/>
                  </a:srgbClr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6" name="フレーム 15">
              <a:extLst>
                <a:ext uri="{FF2B5EF4-FFF2-40B4-BE49-F238E27FC236}">
                  <a16:creationId xmlns:a16="http://schemas.microsoft.com/office/drawing/2014/main" id="{14AE5B99-F989-40C5-A2D0-F724E2B3493D}"/>
                </a:ext>
              </a:extLst>
            </p:cNvPr>
            <p:cNvSpPr/>
            <p:nvPr/>
          </p:nvSpPr>
          <p:spPr>
            <a:xfrm>
              <a:off x="160190" y="151298"/>
              <a:ext cx="2828816" cy="2828816"/>
            </a:xfrm>
            <a:prstGeom prst="frame">
              <a:avLst>
                <a:gd name="adj1" fmla="val 4741"/>
              </a:avLst>
            </a:prstGeom>
            <a:solidFill>
              <a:srgbClr val="FFC000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20" name="グループ化 19">
            <a:extLst>
              <a:ext uri="{FF2B5EF4-FFF2-40B4-BE49-F238E27FC236}">
                <a16:creationId xmlns:a16="http://schemas.microsoft.com/office/drawing/2014/main" id="{154247BF-BDA5-4BED-A61D-737FE86DC4C2}"/>
              </a:ext>
            </a:extLst>
          </p:cNvPr>
          <p:cNvGrpSpPr/>
          <p:nvPr/>
        </p:nvGrpSpPr>
        <p:grpSpPr>
          <a:xfrm>
            <a:off x="10877394" y="151298"/>
            <a:ext cx="1114133" cy="1114133"/>
            <a:chOff x="160190" y="151298"/>
            <a:chExt cx="2828816" cy="2828816"/>
          </a:xfrm>
        </p:grpSpPr>
        <p:sp>
          <p:nvSpPr>
            <p:cNvPr id="21" name="テキスト ボックス 20">
              <a:extLst>
                <a:ext uri="{FF2B5EF4-FFF2-40B4-BE49-F238E27FC236}">
                  <a16:creationId xmlns:a16="http://schemas.microsoft.com/office/drawing/2014/main" id="{4BF536EF-7047-4BEF-B109-58E335022680}"/>
                </a:ext>
              </a:extLst>
            </p:cNvPr>
            <p:cNvSpPr txBox="1"/>
            <p:nvPr/>
          </p:nvSpPr>
          <p:spPr>
            <a:xfrm>
              <a:off x="262470" y="387032"/>
              <a:ext cx="2602351" cy="2352745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sz="9600" b="1" dirty="0">
                  <a:solidFill>
                    <a:srgbClr val="FFC000">
                      <a:alpha val="50000"/>
                    </a:srgbClr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第２問</a:t>
              </a:r>
              <a:endParaRPr lang="en-US" altLang="ja-JP" sz="9600" b="1" dirty="0">
                <a:solidFill>
                  <a:srgbClr val="FFC000">
                    <a:alpha val="50000"/>
                  </a:srgbClr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2" name="フレーム 21">
              <a:extLst>
                <a:ext uri="{FF2B5EF4-FFF2-40B4-BE49-F238E27FC236}">
                  <a16:creationId xmlns:a16="http://schemas.microsoft.com/office/drawing/2014/main" id="{4A73C034-15F9-4AFB-92F9-7EFD2A33BD7E}"/>
                </a:ext>
              </a:extLst>
            </p:cNvPr>
            <p:cNvSpPr/>
            <p:nvPr/>
          </p:nvSpPr>
          <p:spPr>
            <a:xfrm>
              <a:off x="160190" y="151298"/>
              <a:ext cx="2828816" cy="2828816"/>
            </a:xfrm>
            <a:prstGeom prst="frame">
              <a:avLst>
                <a:gd name="adj1" fmla="val 4741"/>
              </a:avLst>
            </a:prstGeom>
            <a:solidFill>
              <a:srgbClr val="FFC000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B83A2E58-4CFC-462F-9219-5370EC1D9592}"/>
              </a:ext>
            </a:extLst>
          </p:cNvPr>
          <p:cNvSpPr txBox="1"/>
          <p:nvPr/>
        </p:nvSpPr>
        <p:spPr>
          <a:xfrm>
            <a:off x="11050621" y="6021422"/>
            <a:ext cx="674203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10</a:t>
            </a:r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7E34F757-2AD8-4BC7-9153-588779464168}"/>
              </a:ext>
            </a:extLst>
          </p:cNvPr>
          <p:cNvSpPr txBox="1"/>
          <p:nvPr/>
        </p:nvSpPr>
        <p:spPr>
          <a:xfrm>
            <a:off x="448088" y="6021422"/>
            <a:ext cx="435020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0</a:t>
            </a:r>
          </a:p>
        </p:txBody>
      </p: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023FD4C6-A70A-4130-A2FB-D8ED552590C7}"/>
              </a:ext>
            </a:extLst>
          </p:cNvPr>
          <p:cNvSpPr txBox="1"/>
          <p:nvPr/>
        </p:nvSpPr>
        <p:spPr>
          <a:xfrm>
            <a:off x="10038983" y="6021422"/>
            <a:ext cx="435020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9</a:t>
            </a:r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1F48357F-30CC-457F-AD60-9169B48B0BFB}"/>
              </a:ext>
            </a:extLst>
          </p:cNvPr>
          <p:cNvSpPr txBox="1"/>
          <p:nvPr/>
        </p:nvSpPr>
        <p:spPr>
          <a:xfrm>
            <a:off x="8973328" y="6021422"/>
            <a:ext cx="435020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8</a:t>
            </a:r>
          </a:p>
        </p:txBody>
      </p: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388F0B97-F51E-41FE-9655-3EE6381FCB16}"/>
              </a:ext>
            </a:extLst>
          </p:cNvPr>
          <p:cNvSpPr txBox="1"/>
          <p:nvPr/>
        </p:nvSpPr>
        <p:spPr>
          <a:xfrm>
            <a:off x="7907673" y="6021422"/>
            <a:ext cx="435020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7</a:t>
            </a:r>
          </a:p>
        </p:txBody>
      </p: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CA5A06C3-2090-4A98-8F07-13DC30146DDB}"/>
              </a:ext>
            </a:extLst>
          </p:cNvPr>
          <p:cNvSpPr txBox="1"/>
          <p:nvPr/>
        </p:nvSpPr>
        <p:spPr>
          <a:xfrm>
            <a:off x="6842018" y="6021422"/>
            <a:ext cx="435020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6</a:t>
            </a:r>
          </a:p>
        </p:txBody>
      </p:sp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E05F7063-F924-42E9-935C-CC9133C31D13}"/>
              </a:ext>
            </a:extLst>
          </p:cNvPr>
          <p:cNvSpPr txBox="1"/>
          <p:nvPr/>
        </p:nvSpPr>
        <p:spPr>
          <a:xfrm>
            <a:off x="5776363" y="6021422"/>
            <a:ext cx="435020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5</a:t>
            </a:r>
          </a:p>
        </p:txBody>
      </p: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03CF0942-7B97-4797-9C42-F2C4834F5245}"/>
              </a:ext>
            </a:extLst>
          </p:cNvPr>
          <p:cNvSpPr txBox="1"/>
          <p:nvPr/>
        </p:nvSpPr>
        <p:spPr>
          <a:xfrm>
            <a:off x="4710708" y="6021422"/>
            <a:ext cx="435020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4</a:t>
            </a:r>
          </a:p>
        </p:txBody>
      </p:sp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6D1FDDA6-9689-4AA0-B034-C18777A40180}"/>
              </a:ext>
            </a:extLst>
          </p:cNvPr>
          <p:cNvSpPr txBox="1"/>
          <p:nvPr/>
        </p:nvSpPr>
        <p:spPr>
          <a:xfrm>
            <a:off x="3645053" y="6021422"/>
            <a:ext cx="435020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3</a:t>
            </a:r>
          </a:p>
        </p:txBody>
      </p:sp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1A7CD1EF-3EB5-49B5-91A7-DBD2E0159CBC}"/>
              </a:ext>
            </a:extLst>
          </p:cNvPr>
          <p:cNvSpPr txBox="1"/>
          <p:nvPr/>
        </p:nvSpPr>
        <p:spPr>
          <a:xfrm>
            <a:off x="2579398" y="6021422"/>
            <a:ext cx="435020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2</a:t>
            </a:r>
          </a:p>
        </p:txBody>
      </p:sp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18551CF3-254F-41C3-80A0-9CDA33FBC067}"/>
              </a:ext>
            </a:extLst>
          </p:cNvPr>
          <p:cNvSpPr txBox="1"/>
          <p:nvPr/>
        </p:nvSpPr>
        <p:spPr>
          <a:xfrm>
            <a:off x="1585609" y="6021422"/>
            <a:ext cx="243191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1</a:t>
            </a:r>
          </a:p>
        </p:txBody>
      </p: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E0758B77-3D5C-4BAF-B85C-C892058280E5}"/>
              </a:ext>
            </a:extLst>
          </p:cNvPr>
          <p:cNvSpPr txBox="1"/>
          <p:nvPr/>
        </p:nvSpPr>
        <p:spPr>
          <a:xfrm>
            <a:off x="2156460" y="309213"/>
            <a:ext cx="7879080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6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何の鳥か読めるかな？</a:t>
            </a:r>
          </a:p>
        </p:txBody>
      </p: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FD366894-4DF3-40FA-ADBF-D5B332A4C7D0}"/>
              </a:ext>
            </a:extLst>
          </p:cNvPr>
          <p:cNvSpPr txBox="1"/>
          <p:nvPr/>
        </p:nvSpPr>
        <p:spPr>
          <a:xfrm>
            <a:off x="4080065" y="1754654"/>
            <a:ext cx="4031873" cy="47089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300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燕</a:t>
            </a:r>
            <a:endParaRPr kumimoji="1" lang="ja-JP" altLang="en-US" sz="300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54251832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10000">
        <p:fade/>
      </p:transition>
    </mc:Choice>
    <mc:Fallback>
      <p:transition spd="med" advClick="0" advTm="1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6000"/>
                            </p:stCondLst>
                            <p:childTnLst>
                              <p:par>
                                <p:cTn id="3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6500"/>
                            </p:stCondLst>
                            <p:childTnLst>
                              <p:par>
                                <p:cTn id="40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7750"/>
                            </p:stCondLst>
                            <p:childTnLst>
                              <p:par>
                                <p:cTn id="44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9000"/>
                            </p:stCondLst>
                            <p:childTnLst>
                              <p:par>
                                <p:cTn id="48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0250"/>
                            </p:stCondLst>
                            <p:childTnLst>
                              <p:par>
                                <p:cTn id="52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2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11500"/>
                            </p:stCondLst>
                            <p:childTnLst>
                              <p:par>
                                <p:cTn id="56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2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2750"/>
                            </p:stCondLst>
                            <p:childTnLst>
                              <p:par>
                                <p:cTn id="60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2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14000"/>
                            </p:stCondLst>
                            <p:childTnLst>
                              <p:par>
                                <p:cTn id="64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15250"/>
                            </p:stCondLst>
                            <p:childTnLst>
                              <p:par>
                                <p:cTn id="68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16500"/>
                            </p:stCondLst>
                            <p:childTnLst>
                              <p:par>
                                <p:cTn id="72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17750"/>
                            </p:stCondLst>
                            <p:childTnLst>
                              <p:par>
                                <p:cTn id="76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19000"/>
                            </p:stCondLst>
                            <p:childTnLst>
                              <p:par>
                                <p:cTn id="80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6" grpId="0"/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  <p:bldP spid="35" grpId="0"/>
      <p:bldP spid="24" grpId="0"/>
      <p:bldP spid="2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テキスト ボックス 201">
            <a:extLst>
              <a:ext uri="{FF2B5EF4-FFF2-40B4-BE49-F238E27FC236}">
                <a16:creationId xmlns:a16="http://schemas.microsoft.com/office/drawing/2014/main" id="{ACDF572F-23EB-4AD5-85B6-781560D212EF}"/>
              </a:ext>
            </a:extLst>
          </p:cNvPr>
          <p:cNvSpPr txBox="1"/>
          <p:nvPr/>
        </p:nvSpPr>
        <p:spPr>
          <a:xfrm>
            <a:off x="0" y="348187"/>
            <a:ext cx="1219199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6000" b="1" dirty="0">
                <a:ln w="12700">
                  <a:solidFill>
                    <a:schemeClr val="tx1"/>
                  </a:solidFill>
                </a:ln>
                <a:solidFill>
                  <a:srgbClr val="FFFF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正解は</a:t>
            </a:r>
            <a:endParaRPr kumimoji="1" lang="ja-JP" altLang="en-US" sz="6000" b="1" dirty="0">
              <a:ln w="12700">
                <a:solidFill>
                  <a:schemeClr val="tx1"/>
                </a:solidFill>
              </a:ln>
              <a:solidFill>
                <a:srgbClr val="FFFF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03" name="テキスト ボックス 202">
            <a:extLst>
              <a:ext uri="{FF2B5EF4-FFF2-40B4-BE49-F238E27FC236}">
                <a16:creationId xmlns:a16="http://schemas.microsoft.com/office/drawing/2014/main" id="{D2F736A0-1B44-4D75-996B-06FFDCBDCA66}"/>
              </a:ext>
            </a:extLst>
          </p:cNvPr>
          <p:cNvSpPr txBox="1"/>
          <p:nvPr/>
        </p:nvSpPr>
        <p:spPr>
          <a:xfrm>
            <a:off x="3997623" y="1450642"/>
            <a:ext cx="4196752" cy="3794218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sz="9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燕</a:t>
            </a:r>
            <a:endParaRPr kumimoji="1" lang="ja-JP" altLang="en-US" sz="9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04" name="テキスト ボックス 203">
            <a:extLst>
              <a:ext uri="{FF2B5EF4-FFF2-40B4-BE49-F238E27FC236}">
                <a16:creationId xmlns:a16="http://schemas.microsoft.com/office/drawing/2014/main" id="{4B93C06C-17A7-4EEB-A35A-07ED5B63E11B}"/>
              </a:ext>
            </a:extLst>
          </p:cNvPr>
          <p:cNvSpPr txBox="1"/>
          <p:nvPr/>
        </p:nvSpPr>
        <p:spPr>
          <a:xfrm>
            <a:off x="0" y="5657671"/>
            <a:ext cx="1219199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7200" b="1" dirty="0">
                <a:ln w="12700">
                  <a:noFill/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つばめ</a:t>
            </a:r>
            <a:endParaRPr kumimoji="1" lang="ja-JP" altLang="en-US" sz="7200" b="1" dirty="0">
              <a:ln w="12700">
                <a:noFill/>
              </a:ln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1FCD552F-8B93-4DAA-8AA6-2989E0D0A48C}"/>
              </a:ext>
            </a:extLst>
          </p:cNvPr>
          <p:cNvGrpSpPr/>
          <p:nvPr/>
        </p:nvGrpSpPr>
        <p:grpSpPr>
          <a:xfrm>
            <a:off x="160190" y="151298"/>
            <a:ext cx="1114133" cy="1114133"/>
            <a:chOff x="160190" y="151298"/>
            <a:chExt cx="2828816" cy="2828816"/>
          </a:xfrm>
        </p:grpSpPr>
        <p:sp>
          <p:nvSpPr>
            <p:cNvPr id="6" name="テキスト ボックス 5">
              <a:extLst>
                <a:ext uri="{FF2B5EF4-FFF2-40B4-BE49-F238E27FC236}">
                  <a16:creationId xmlns:a16="http://schemas.microsoft.com/office/drawing/2014/main" id="{EE007761-B405-48A6-9BDB-A68E723A05AF}"/>
                </a:ext>
              </a:extLst>
            </p:cNvPr>
            <p:cNvSpPr txBox="1"/>
            <p:nvPr/>
          </p:nvSpPr>
          <p:spPr>
            <a:xfrm>
              <a:off x="262470" y="387032"/>
              <a:ext cx="2602351" cy="2352745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sz="9600" b="1" dirty="0">
                  <a:solidFill>
                    <a:srgbClr val="FFC000">
                      <a:alpha val="50000"/>
                    </a:srgbClr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漢</a:t>
              </a:r>
              <a:endParaRPr lang="en-US" altLang="ja-JP" sz="9600" b="1" dirty="0">
                <a:solidFill>
                  <a:srgbClr val="FFC000">
                    <a:alpha val="50000"/>
                  </a:srgbClr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7" name="フレーム 6">
              <a:extLst>
                <a:ext uri="{FF2B5EF4-FFF2-40B4-BE49-F238E27FC236}">
                  <a16:creationId xmlns:a16="http://schemas.microsoft.com/office/drawing/2014/main" id="{64FEB7F6-F5EE-47CE-B604-B8FD7570AF1F}"/>
                </a:ext>
              </a:extLst>
            </p:cNvPr>
            <p:cNvSpPr/>
            <p:nvPr/>
          </p:nvSpPr>
          <p:spPr>
            <a:xfrm>
              <a:off x="160190" y="151298"/>
              <a:ext cx="2828816" cy="2828816"/>
            </a:xfrm>
            <a:prstGeom prst="frame">
              <a:avLst>
                <a:gd name="adj1" fmla="val 4741"/>
              </a:avLst>
            </a:prstGeom>
            <a:solidFill>
              <a:srgbClr val="FFC000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C659755F-31F4-47DD-951E-B196A658C00B}"/>
              </a:ext>
            </a:extLst>
          </p:cNvPr>
          <p:cNvGrpSpPr/>
          <p:nvPr/>
        </p:nvGrpSpPr>
        <p:grpSpPr>
          <a:xfrm>
            <a:off x="10877394" y="151298"/>
            <a:ext cx="1114133" cy="1114133"/>
            <a:chOff x="160190" y="151298"/>
            <a:chExt cx="2828816" cy="2828816"/>
          </a:xfrm>
        </p:grpSpPr>
        <p:sp>
          <p:nvSpPr>
            <p:cNvPr id="9" name="テキスト ボックス 8">
              <a:extLst>
                <a:ext uri="{FF2B5EF4-FFF2-40B4-BE49-F238E27FC236}">
                  <a16:creationId xmlns:a16="http://schemas.microsoft.com/office/drawing/2014/main" id="{FCC750F2-3438-4E0B-9C4B-D3048D236BD4}"/>
                </a:ext>
              </a:extLst>
            </p:cNvPr>
            <p:cNvSpPr txBox="1"/>
            <p:nvPr/>
          </p:nvSpPr>
          <p:spPr>
            <a:xfrm>
              <a:off x="262470" y="387032"/>
              <a:ext cx="2602351" cy="2352745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sz="9600" b="1" dirty="0">
                  <a:solidFill>
                    <a:srgbClr val="FFC000">
                      <a:alpha val="50000"/>
                    </a:srgbClr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字</a:t>
              </a:r>
              <a:endParaRPr lang="en-US" altLang="ja-JP" sz="9600" b="1" dirty="0">
                <a:solidFill>
                  <a:srgbClr val="FFC000">
                    <a:alpha val="50000"/>
                  </a:srgbClr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0" name="フレーム 9">
              <a:extLst>
                <a:ext uri="{FF2B5EF4-FFF2-40B4-BE49-F238E27FC236}">
                  <a16:creationId xmlns:a16="http://schemas.microsoft.com/office/drawing/2014/main" id="{3C3223E0-77A0-4F6A-8C10-3138307AFC4A}"/>
                </a:ext>
              </a:extLst>
            </p:cNvPr>
            <p:cNvSpPr/>
            <p:nvPr/>
          </p:nvSpPr>
          <p:spPr>
            <a:xfrm>
              <a:off x="160190" y="151298"/>
              <a:ext cx="2828816" cy="2828816"/>
            </a:xfrm>
            <a:prstGeom prst="frame">
              <a:avLst>
                <a:gd name="adj1" fmla="val 4741"/>
              </a:avLst>
            </a:prstGeom>
            <a:solidFill>
              <a:srgbClr val="FFC000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pic>
        <p:nvPicPr>
          <p:cNvPr id="88" name="Picture 2">
            <a:extLst>
              <a:ext uri="{FF2B5EF4-FFF2-40B4-BE49-F238E27FC236}">
                <a16:creationId xmlns:a16="http://schemas.microsoft.com/office/drawing/2014/main" id="{515AF21D-9BD4-48C8-92E1-A55822910CF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254" y="3507361"/>
            <a:ext cx="2942646" cy="28678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1885684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10000">
        <p:fade/>
      </p:transition>
    </mc:Choice>
    <mc:Fallback>
      <p:transition spd="med" advClick="0" advTm="1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145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4555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660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660" tmFilter="0, 0; 0.125,0.2665; 0.25,0.4; 0.375,0.465; 0.5,0.5;  0.625,0.535; 0.75,0.6; 0.875,0.7335; 1,1">
                                          <p:stCondLst>
                                            <p:cond delay="166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830" tmFilter="0, 0; 0.125,0.2665; 0.25,0.4; 0.375,0.465; 0.5,0.5;  0.625,0.535; 0.75,0.6; 0.875,0.7335; 1,1">
                                          <p:stCondLst>
                                            <p:cond delay="331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410" tmFilter="0, 0; 0.125,0.2665; 0.25,0.4; 0.375,0.465; 0.5,0.5;  0.625,0.535; 0.75,0.6; 0.875,0.7335; 1,1">
                                          <p:stCondLst>
                                            <p:cond delay="414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0" dur="65">
                                          <p:stCondLst>
                                            <p:cond delay="1625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1" dur="415" decel="50000">
                                          <p:stCondLst>
                                            <p:cond delay="169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" dur="65">
                                          <p:stCondLst>
                                            <p:cond delay="328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3" dur="415" decel="50000">
                                          <p:stCondLst>
                                            <p:cond delay="3345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" dur="65">
                                          <p:stCondLst>
                                            <p:cond delay="4105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5" dur="415" decel="50000">
                                          <p:stCondLst>
                                            <p:cond delay="417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" dur="65">
                                          <p:stCondLst>
                                            <p:cond delay="452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7" dur="415" decel="50000">
                                          <p:stCondLst>
                                            <p:cond delay="4585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2" grpId="0"/>
      <p:bldP spid="20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D7298422-5FB2-438B-B65D-09387BA635C3}"/>
              </a:ext>
            </a:extLst>
          </p:cNvPr>
          <p:cNvSpPr txBox="1"/>
          <p:nvPr/>
        </p:nvSpPr>
        <p:spPr>
          <a:xfrm>
            <a:off x="2797662" y="1989604"/>
            <a:ext cx="6596678" cy="39395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250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犬鷲</a:t>
            </a:r>
            <a:endParaRPr kumimoji="1" lang="ja-JP" altLang="en-US" sz="250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18" name="グループ化 17">
            <a:extLst>
              <a:ext uri="{FF2B5EF4-FFF2-40B4-BE49-F238E27FC236}">
                <a16:creationId xmlns:a16="http://schemas.microsoft.com/office/drawing/2014/main" id="{BD615C2D-38E8-495F-AC16-6E3082D693AB}"/>
              </a:ext>
            </a:extLst>
          </p:cNvPr>
          <p:cNvGrpSpPr/>
          <p:nvPr/>
        </p:nvGrpSpPr>
        <p:grpSpPr>
          <a:xfrm>
            <a:off x="160190" y="151298"/>
            <a:ext cx="1114133" cy="1114133"/>
            <a:chOff x="160190" y="151298"/>
            <a:chExt cx="2828816" cy="2828816"/>
          </a:xfrm>
        </p:grpSpPr>
        <p:sp>
          <p:nvSpPr>
            <p:cNvPr id="2" name="テキスト ボックス 1">
              <a:extLst>
                <a:ext uri="{FF2B5EF4-FFF2-40B4-BE49-F238E27FC236}">
                  <a16:creationId xmlns:a16="http://schemas.microsoft.com/office/drawing/2014/main" id="{2690784D-87AB-47DC-9AB5-65B79F4C7D96}"/>
                </a:ext>
              </a:extLst>
            </p:cNvPr>
            <p:cNvSpPr txBox="1"/>
            <p:nvPr/>
          </p:nvSpPr>
          <p:spPr>
            <a:xfrm>
              <a:off x="262470" y="387032"/>
              <a:ext cx="2602351" cy="2352745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sz="9600" b="1" dirty="0">
                  <a:solidFill>
                    <a:srgbClr val="FFC000">
                      <a:alpha val="50000"/>
                    </a:srgbClr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漢字</a:t>
              </a:r>
              <a:endParaRPr lang="en-US" altLang="ja-JP" sz="9600" b="1" dirty="0">
                <a:solidFill>
                  <a:srgbClr val="FFC000">
                    <a:alpha val="50000"/>
                  </a:srgbClr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6" name="フレーム 15">
              <a:extLst>
                <a:ext uri="{FF2B5EF4-FFF2-40B4-BE49-F238E27FC236}">
                  <a16:creationId xmlns:a16="http://schemas.microsoft.com/office/drawing/2014/main" id="{14AE5B99-F989-40C5-A2D0-F724E2B3493D}"/>
                </a:ext>
              </a:extLst>
            </p:cNvPr>
            <p:cNvSpPr/>
            <p:nvPr/>
          </p:nvSpPr>
          <p:spPr>
            <a:xfrm>
              <a:off x="160190" y="151298"/>
              <a:ext cx="2828816" cy="2828816"/>
            </a:xfrm>
            <a:prstGeom prst="frame">
              <a:avLst>
                <a:gd name="adj1" fmla="val 4741"/>
              </a:avLst>
            </a:prstGeom>
            <a:solidFill>
              <a:srgbClr val="FFC000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20" name="グループ化 19">
            <a:extLst>
              <a:ext uri="{FF2B5EF4-FFF2-40B4-BE49-F238E27FC236}">
                <a16:creationId xmlns:a16="http://schemas.microsoft.com/office/drawing/2014/main" id="{154247BF-BDA5-4BED-A61D-737FE86DC4C2}"/>
              </a:ext>
            </a:extLst>
          </p:cNvPr>
          <p:cNvGrpSpPr/>
          <p:nvPr/>
        </p:nvGrpSpPr>
        <p:grpSpPr>
          <a:xfrm>
            <a:off x="10877394" y="151298"/>
            <a:ext cx="1114133" cy="1114133"/>
            <a:chOff x="160190" y="151298"/>
            <a:chExt cx="2828816" cy="2828816"/>
          </a:xfrm>
        </p:grpSpPr>
        <p:sp>
          <p:nvSpPr>
            <p:cNvPr id="21" name="テキスト ボックス 20">
              <a:extLst>
                <a:ext uri="{FF2B5EF4-FFF2-40B4-BE49-F238E27FC236}">
                  <a16:creationId xmlns:a16="http://schemas.microsoft.com/office/drawing/2014/main" id="{4BF536EF-7047-4BEF-B109-58E335022680}"/>
                </a:ext>
              </a:extLst>
            </p:cNvPr>
            <p:cNvSpPr txBox="1"/>
            <p:nvPr/>
          </p:nvSpPr>
          <p:spPr>
            <a:xfrm>
              <a:off x="262470" y="387032"/>
              <a:ext cx="2602351" cy="2352745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sz="9600" b="1" dirty="0">
                  <a:solidFill>
                    <a:srgbClr val="FFC000">
                      <a:alpha val="50000"/>
                    </a:srgbClr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第３問</a:t>
              </a:r>
              <a:endParaRPr lang="en-US" altLang="ja-JP" sz="9600" b="1" dirty="0">
                <a:solidFill>
                  <a:srgbClr val="FFC000">
                    <a:alpha val="50000"/>
                  </a:srgbClr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2" name="フレーム 21">
              <a:extLst>
                <a:ext uri="{FF2B5EF4-FFF2-40B4-BE49-F238E27FC236}">
                  <a16:creationId xmlns:a16="http://schemas.microsoft.com/office/drawing/2014/main" id="{4A73C034-15F9-4AFB-92F9-7EFD2A33BD7E}"/>
                </a:ext>
              </a:extLst>
            </p:cNvPr>
            <p:cNvSpPr/>
            <p:nvPr/>
          </p:nvSpPr>
          <p:spPr>
            <a:xfrm>
              <a:off x="160190" y="151298"/>
              <a:ext cx="2828816" cy="2828816"/>
            </a:xfrm>
            <a:prstGeom prst="frame">
              <a:avLst>
                <a:gd name="adj1" fmla="val 4741"/>
              </a:avLst>
            </a:prstGeom>
            <a:solidFill>
              <a:srgbClr val="FFC000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B83A2E58-4CFC-462F-9219-5370EC1D9592}"/>
              </a:ext>
            </a:extLst>
          </p:cNvPr>
          <p:cNvSpPr txBox="1"/>
          <p:nvPr/>
        </p:nvSpPr>
        <p:spPr>
          <a:xfrm>
            <a:off x="11050621" y="6021422"/>
            <a:ext cx="674203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10</a:t>
            </a:r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7E34F757-2AD8-4BC7-9153-588779464168}"/>
              </a:ext>
            </a:extLst>
          </p:cNvPr>
          <p:cNvSpPr txBox="1"/>
          <p:nvPr/>
        </p:nvSpPr>
        <p:spPr>
          <a:xfrm>
            <a:off x="448088" y="6021422"/>
            <a:ext cx="435020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0</a:t>
            </a:r>
          </a:p>
        </p:txBody>
      </p: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023FD4C6-A70A-4130-A2FB-D8ED552590C7}"/>
              </a:ext>
            </a:extLst>
          </p:cNvPr>
          <p:cNvSpPr txBox="1"/>
          <p:nvPr/>
        </p:nvSpPr>
        <p:spPr>
          <a:xfrm>
            <a:off x="10038983" y="6021422"/>
            <a:ext cx="435020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9</a:t>
            </a:r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1F48357F-30CC-457F-AD60-9169B48B0BFB}"/>
              </a:ext>
            </a:extLst>
          </p:cNvPr>
          <p:cNvSpPr txBox="1"/>
          <p:nvPr/>
        </p:nvSpPr>
        <p:spPr>
          <a:xfrm>
            <a:off x="8973328" y="6021422"/>
            <a:ext cx="435020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8</a:t>
            </a:r>
          </a:p>
        </p:txBody>
      </p: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388F0B97-F51E-41FE-9655-3EE6381FCB16}"/>
              </a:ext>
            </a:extLst>
          </p:cNvPr>
          <p:cNvSpPr txBox="1"/>
          <p:nvPr/>
        </p:nvSpPr>
        <p:spPr>
          <a:xfrm>
            <a:off x="7907673" y="6021422"/>
            <a:ext cx="435020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7</a:t>
            </a:r>
          </a:p>
        </p:txBody>
      </p: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CA5A06C3-2090-4A98-8F07-13DC30146DDB}"/>
              </a:ext>
            </a:extLst>
          </p:cNvPr>
          <p:cNvSpPr txBox="1"/>
          <p:nvPr/>
        </p:nvSpPr>
        <p:spPr>
          <a:xfrm>
            <a:off x="6842018" y="6021422"/>
            <a:ext cx="435020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6</a:t>
            </a:r>
          </a:p>
        </p:txBody>
      </p:sp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E05F7063-F924-42E9-935C-CC9133C31D13}"/>
              </a:ext>
            </a:extLst>
          </p:cNvPr>
          <p:cNvSpPr txBox="1"/>
          <p:nvPr/>
        </p:nvSpPr>
        <p:spPr>
          <a:xfrm>
            <a:off x="5776363" y="6021422"/>
            <a:ext cx="435020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5</a:t>
            </a:r>
          </a:p>
        </p:txBody>
      </p: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03CF0942-7B97-4797-9C42-F2C4834F5245}"/>
              </a:ext>
            </a:extLst>
          </p:cNvPr>
          <p:cNvSpPr txBox="1"/>
          <p:nvPr/>
        </p:nvSpPr>
        <p:spPr>
          <a:xfrm>
            <a:off x="4710708" y="6021422"/>
            <a:ext cx="435020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4</a:t>
            </a:r>
          </a:p>
        </p:txBody>
      </p:sp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6D1FDDA6-9689-4AA0-B034-C18777A40180}"/>
              </a:ext>
            </a:extLst>
          </p:cNvPr>
          <p:cNvSpPr txBox="1"/>
          <p:nvPr/>
        </p:nvSpPr>
        <p:spPr>
          <a:xfrm>
            <a:off x="3645053" y="6021422"/>
            <a:ext cx="435020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3</a:t>
            </a:r>
          </a:p>
        </p:txBody>
      </p:sp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1A7CD1EF-3EB5-49B5-91A7-DBD2E0159CBC}"/>
              </a:ext>
            </a:extLst>
          </p:cNvPr>
          <p:cNvSpPr txBox="1"/>
          <p:nvPr/>
        </p:nvSpPr>
        <p:spPr>
          <a:xfrm>
            <a:off x="2579398" y="6021422"/>
            <a:ext cx="435020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2</a:t>
            </a:r>
          </a:p>
        </p:txBody>
      </p:sp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18551CF3-254F-41C3-80A0-9CDA33FBC067}"/>
              </a:ext>
            </a:extLst>
          </p:cNvPr>
          <p:cNvSpPr txBox="1"/>
          <p:nvPr/>
        </p:nvSpPr>
        <p:spPr>
          <a:xfrm>
            <a:off x="1585609" y="6021422"/>
            <a:ext cx="243191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1</a:t>
            </a:r>
          </a:p>
        </p:txBody>
      </p: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E0758B77-3D5C-4BAF-B85C-C892058280E5}"/>
              </a:ext>
            </a:extLst>
          </p:cNvPr>
          <p:cNvSpPr txBox="1"/>
          <p:nvPr/>
        </p:nvSpPr>
        <p:spPr>
          <a:xfrm>
            <a:off x="2156460" y="309213"/>
            <a:ext cx="7879080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6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何の鳥か読めるかな？</a:t>
            </a:r>
          </a:p>
        </p:txBody>
      </p:sp>
    </p:spTree>
    <p:extLst>
      <p:ext uri="{BB962C8B-B14F-4D97-AF65-F5344CB8AC3E}">
        <p14:creationId xmlns:p14="http://schemas.microsoft.com/office/powerpoint/2010/main" val="250691159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10000">
        <p:fade/>
      </p:transition>
    </mc:Choice>
    <mc:Fallback>
      <p:transition spd="med" advClick="0" advTm="1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6000"/>
                            </p:stCondLst>
                            <p:childTnLst>
                              <p:par>
                                <p:cTn id="3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6500"/>
                            </p:stCondLst>
                            <p:childTnLst>
                              <p:par>
                                <p:cTn id="40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7750"/>
                            </p:stCondLst>
                            <p:childTnLst>
                              <p:par>
                                <p:cTn id="44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9000"/>
                            </p:stCondLst>
                            <p:childTnLst>
                              <p:par>
                                <p:cTn id="48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0250"/>
                            </p:stCondLst>
                            <p:childTnLst>
                              <p:par>
                                <p:cTn id="52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2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11500"/>
                            </p:stCondLst>
                            <p:childTnLst>
                              <p:par>
                                <p:cTn id="56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2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2750"/>
                            </p:stCondLst>
                            <p:childTnLst>
                              <p:par>
                                <p:cTn id="60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2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14000"/>
                            </p:stCondLst>
                            <p:childTnLst>
                              <p:par>
                                <p:cTn id="64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15250"/>
                            </p:stCondLst>
                            <p:childTnLst>
                              <p:par>
                                <p:cTn id="68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16500"/>
                            </p:stCondLst>
                            <p:childTnLst>
                              <p:par>
                                <p:cTn id="72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17750"/>
                            </p:stCondLst>
                            <p:childTnLst>
                              <p:par>
                                <p:cTn id="76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19000"/>
                            </p:stCondLst>
                            <p:childTnLst>
                              <p:par>
                                <p:cTn id="80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19" grpId="0"/>
      <p:bldP spid="26" grpId="0"/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  <p:bldP spid="35" grpId="0"/>
      <p:bldP spid="2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テキスト ボックス 201">
            <a:extLst>
              <a:ext uri="{FF2B5EF4-FFF2-40B4-BE49-F238E27FC236}">
                <a16:creationId xmlns:a16="http://schemas.microsoft.com/office/drawing/2014/main" id="{ACDF572F-23EB-4AD5-85B6-781560D212EF}"/>
              </a:ext>
            </a:extLst>
          </p:cNvPr>
          <p:cNvSpPr txBox="1"/>
          <p:nvPr/>
        </p:nvSpPr>
        <p:spPr>
          <a:xfrm>
            <a:off x="0" y="348187"/>
            <a:ext cx="1219199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6000" b="1" dirty="0">
                <a:ln w="12700">
                  <a:solidFill>
                    <a:schemeClr val="tx1"/>
                  </a:solidFill>
                </a:ln>
                <a:solidFill>
                  <a:srgbClr val="FFFF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正解は</a:t>
            </a:r>
            <a:endParaRPr kumimoji="1" lang="ja-JP" altLang="en-US" sz="6000" b="1" dirty="0">
              <a:ln w="12700">
                <a:solidFill>
                  <a:schemeClr val="tx1"/>
                </a:solidFill>
              </a:ln>
              <a:solidFill>
                <a:srgbClr val="FFFF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04" name="テキスト ボックス 203">
            <a:extLst>
              <a:ext uri="{FF2B5EF4-FFF2-40B4-BE49-F238E27FC236}">
                <a16:creationId xmlns:a16="http://schemas.microsoft.com/office/drawing/2014/main" id="{4B93C06C-17A7-4EEB-A35A-07ED5B63E11B}"/>
              </a:ext>
            </a:extLst>
          </p:cNvPr>
          <p:cNvSpPr txBox="1"/>
          <p:nvPr/>
        </p:nvSpPr>
        <p:spPr>
          <a:xfrm>
            <a:off x="0" y="5657671"/>
            <a:ext cx="1219199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7200" b="1" dirty="0">
                <a:ln w="12700">
                  <a:noFill/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いぬわし</a:t>
            </a:r>
          </a:p>
        </p:txBody>
      </p: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1FCD552F-8B93-4DAA-8AA6-2989E0D0A48C}"/>
              </a:ext>
            </a:extLst>
          </p:cNvPr>
          <p:cNvGrpSpPr/>
          <p:nvPr/>
        </p:nvGrpSpPr>
        <p:grpSpPr>
          <a:xfrm>
            <a:off x="160190" y="151298"/>
            <a:ext cx="1114133" cy="1114133"/>
            <a:chOff x="160190" y="151298"/>
            <a:chExt cx="2828816" cy="2828816"/>
          </a:xfrm>
        </p:grpSpPr>
        <p:sp>
          <p:nvSpPr>
            <p:cNvPr id="6" name="テキスト ボックス 5">
              <a:extLst>
                <a:ext uri="{FF2B5EF4-FFF2-40B4-BE49-F238E27FC236}">
                  <a16:creationId xmlns:a16="http://schemas.microsoft.com/office/drawing/2014/main" id="{EE007761-B405-48A6-9BDB-A68E723A05AF}"/>
                </a:ext>
              </a:extLst>
            </p:cNvPr>
            <p:cNvSpPr txBox="1"/>
            <p:nvPr/>
          </p:nvSpPr>
          <p:spPr>
            <a:xfrm>
              <a:off x="262470" y="387032"/>
              <a:ext cx="2602351" cy="2352745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sz="9600" b="1" dirty="0">
                  <a:solidFill>
                    <a:srgbClr val="FFC000">
                      <a:alpha val="50000"/>
                    </a:srgbClr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漢</a:t>
              </a:r>
              <a:endParaRPr lang="en-US" altLang="ja-JP" sz="9600" b="1" dirty="0">
                <a:solidFill>
                  <a:srgbClr val="FFC000">
                    <a:alpha val="50000"/>
                  </a:srgbClr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7" name="フレーム 6">
              <a:extLst>
                <a:ext uri="{FF2B5EF4-FFF2-40B4-BE49-F238E27FC236}">
                  <a16:creationId xmlns:a16="http://schemas.microsoft.com/office/drawing/2014/main" id="{64FEB7F6-F5EE-47CE-B604-B8FD7570AF1F}"/>
                </a:ext>
              </a:extLst>
            </p:cNvPr>
            <p:cNvSpPr/>
            <p:nvPr/>
          </p:nvSpPr>
          <p:spPr>
            <a:xfrm>
              <a:off x="160190" y="151298"/>
              <a:ext cx="2828816" cy="2828816"/>
            </a:xfrm>
            <a:prstGeom prst="frame">
              <a:avLst>
                <a:gd name="adj1" fmla="val 4741"/>
              </a:avLst>
            </a:prstGeom>
            <a:solidFill>
              <a:srgbClr val="FFC000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C659755F-31F4-47DD-951E-B196A658C00B}"/>
              </a:ext>
            </a:extLst>
          </p:cNvPr>
          <p:cNvGrpSpPr/>
          <p:nvPr/>
        </p:nvGrpSpPr>
        <p:grpSpPr>
          <a:xfrm>
            <a:off x="10877394" y="151298"/>
            <a:ext cx="1114133" cy="1114133"/>
            <a:chOff x="160190" y="151298"/>
            <a:chExt cx="2828816" cy="2828816"/>
          </a:xfrm>
        </p:grpSpPr>
        <p:sp>
          <p:nvSpPr>
            <p:cNvPr id="9" name="テキスト ボックス 8">
              <a:extLst>
                <a:ext uri="{FF2B5EF4-FFF2-40B4-BE49-F238E27FC236}">
                  <a16:creationId xmlns:a16="http://schemas.microsoft.com/office/drawing/2014/main" id="{FCC750F2-3438-4E0B-9C4B-D3048D236BD4}"/>
                </a:ext>
              </a:extLst>
            </p:cNvPr>
            <p:cNvSpPr txBox="1"/>
            <p:nvPr/>
          </p:nvSpPr>
          <p:spPr>
            <a:xfrm>
              <a:off x="262470" y="387032"/>
              <a:ext cx="2602351" cy="2352745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sz="9600" b="1" dirty="0">
                  <a:solidFill>
                    <a:srgbClr val="FFC000">
                      <a:alpha val="50000"/>
                    </a:srgbClr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字</a:t>
              </a:r>
              <a:endParaRPr lang="en-US" altLang="ja-JP" sz="9600" b="1" dirty="0">
                <a:solidFill>
                  <a:srgbClr val="FFC000">
                    <a:alpha val="50000"/>
                  </a:srgbClr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0" name="フレーム 9">
              <a:extLst>
                <a:ext uri="{FF2B5EF4-FFF2-40B4-BE49-F238E27FC236}">
                  <a16:creationId xmlns:a16="http://schemas.microsoft.com/office/drawing/2014/main" id="{3C3223E0-77A0-4F6A-8C10-3138307AFC4A}"/>
                </a:ext>
              </a:extLst>
            </p:cNvPr>
            <p:cNvSpPr/>
            <p:nvPr/>
          </p:nvSpPr>
          <p:spPr>
            <a:xfrm>
              <a:off x="160190" y="151298"/>
              <a:ext cx="2828816" cy="2828816"/>
            </a:xfrm>
            <a:prstGeom prst="frame">
              <a:avLst>
                <a:gd name="adj1" fmla="val 4741"/>
              </a:avLst>
            </a:prstGeom>
            <a:solidFill>
              <a:srgbClr val="FFC000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134" name="テキスト ボックス 133">
            <a:extLst>
              <a:ext uri="{FF2B5EF4-FFF2-40B4-BE49-F238E27FC236}">
                <a16:creationId xmlns:a16="http://schemas.microsoft.com/office/drawing/2014/main" id="{1D21A140-DB13-4D87-A66C-3E5B3F288147}"/>
              </a:ext>
            </a:extLst>
          </p:cNvPr>
          <p:cNvSpPr txBox="1"/>
          <p:nvPr/>
        </p:nvSpPr>
        <p:spPr>
          <a:xfrm>
            <a:off x="2797663" y="1989604"/>
            <a:ext cx="6596678" cy="39395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25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犬鷲</a:t>
            </a:r>
          </a:p>
        </p:txBody>
      </p:sp>
      <p:grpSp>
        <p:nvGrpSpPr>
          <p:cNvPr id="39" name="グループ化 38">
            <a:extLst>
              <a:ext uri="{FF2B5EF4-FFF2-40B4-BE49-F238E27FC236}">
                <a16:creationId xmlns:a16="http://schemas.microsoft.com/office/drawing/2014/main" id="{7C231D9B-075B-421C-8DDE-A5CA2301CA4D}"/>
              </a:ext>
            </a:extLst>
          </p:cNvPr>
          <p:cNvGrpSpPr/>
          <p:nvPr/>
        </p:nvGrpSpPr>
        <p:grpSpPr>
          <a:xfrm>
            <a:off x="9654446" y="3564695"/>
            <a:ext cx="1880664" cy="2548292"/>
            <a:chOff x="1549377" y="1445193"/>
            <a:chExt cx="2870309" cy="3889257"/>
          </a:xfrm>
        </p:grpSpPr>
        <p:grpSp>
          <p:nvGrpSpPr>
            <p:cNvPr id="40" name="グループ化 39">
              <a:extLst>
                <a:ext uri="{FF2B5EF4-FFF2-40B4-BE49-F238E27FC236}">
                  <a16:creationId xmlns:a16="http://schemas.microsoft.com/office/drawing/2014/main" id="{BE588213-973E-4DBF-B0F5-4B1C68C1FB54}"/>
                </a:ext>
              </a:extLst>
            </p:cNvPr>
            <p:cNvGrpSpPr/>
            <p:nvPr/>
          </p:nvGrpSpPr>
          <p:grpSpPr>
            <a:xfrm>
              <a:off x="2431171" y="4136135"/>
              <a:ext cx="966346" cy="877924"/>
              <a:chOff x="2601160" y="4343400"/>
              <a:chExt cx="1069140" cy="971313"/>
            </a:xfrm>
          </p:grpSpPr>
          <p:sp>
            <p:nvSpPr>
              <p:cNvPr id="79" name="フリーフォーム: 図形 78">
                <a:extLst>
                  <a:ext uri="{FF2B5EF4-FFF2-40B4-BE49-F238E27FC236}">
                    <a16:creationId xmlns:a16="http://schemas.microsoft.com/office/drawing/2014/main" id="{14E45293-C2B1-47E9-9AFA-6D8FD81F7416}"/>
                  </a:ext>
                </a:extLst>
              </p:cNvPr>
              <p:cNvSpPr/>
              <p:nvPr/>
            </p:nvSpPr>
            <p:spPr>
              <a:xfrm rot="5400000">
                <a:off x="2652262" y="4294638"/>
                <a:ext cx="969275" cy="1066800"/>
              </a:xfrm>
              <a:custGeom>
                <a:avLst/>
                <a:gdLst>
                  <a:gd name="connsiteX0" fmla="*/ 0 w 1155039"/>
                  <a:gd name="connsiteY0" fmla="*/ 568350 h 1090000"/>
                  <a:gd name="connsiteX1" fmla="*/ 0 w 1155039"/>
                  <a:gd name="connsiteY1" fmla="*/ 377850 h 1090000"/>
                  <a:gd name="connsiteX2" fmla="*/ 724821 w 1155039"/>
                  <a:gd name="connsiteY2" fmla="*/ 420493 h 1090000"/>
                  <a:gd name="connsiteX3" fmla="*/ 735362 w 1155039"/>
                  <a:gd name="connsiteY3" fmla="*/ 345163 h 1090000"/>
                  <a:gd name="connsiteX4" fmla="*/ 974322 w 1155039"/>
                  <a:gd name="connsiteY4" fmla="*/ 0 h 1090000"/>
                  <a:gd name="connsiteX5" fmla="*/ 854631 w 1155039"/>
                  <a:gd name="connsiteY5" fmla="*/ 387474 h 1090000"/>
                  <a:gd name="connsiteX6" fmla="*/ 849698 w 1155039"/>
                  <a:gd name="connsiteY6" fmla="*/ 476849 h 1090000"/>
                  <a:gd name="connsiteX7" fmla="*/ 912664 w 1155039"/>
                  <a:gd name="connsiteY7" fmla="*/ 626751 h 1090000"/>
                  <a:gd name="connsiteX8" fmla="*/ 1155039 w 1155039"/>
                  <a:gd name="connsiteY8" fmla="*/ 983051 h 1090000"/>
                  <a:gd name="connsiteX9" fmla="*/ 947179 w 1155039"/>
                  <a:gd name="connsiteY9" fmla="*/ 876083 h 1090000"/>
                  <a:gd name="connsiteX10" fmla="*/ 863609 w 1155039"/>
                  <a:gd name="connsiteY10" fmla="*/ 754968 h 1090000"/>
                  <a:gd name="connsiteX11" fmla="*/ 879821 w 1155039"/>
                  <a:gd name="connsiteY11" fmla="*/ 849665 h 1090000"/>
                  <a:gd name="connsiteX12" fmla="*/ 974322 w 1155039"/>
                  <a:gd name="connsiteY12" fmla="*/ 1090000 h 1090000"/>
                  <a:gd name="connsiteX13" fmla="*/ 792758 w 1155039"/>
                  <a:gd name="connsiteY13" fmla="*/ 930373 h 1090000"/>
                  <a:gd name="connsiteX14" fmla="*/ 776895 w 1155039"/>
                  <a:gd name="connsiteY14" fmla="*/ 889566 h 1090000"/>
                  <a:gd name="connsiteX15" fmla="*/ 775986 w 1155039"/>
                  <a:gd name="connsiteY15" fmla="*/ 932815 h 1090000"/>
                  <a:gd name="connsiteX16" fmla="*/ 790671 w 1155039"/>
                  <a:gd name="connsiteY16" fmla="*/ 1058964 h 1090000"/>
                  <a:gd name="connsiteX17" fmla="*/ 679543 w 1155039"/>
                  <a:gd name="connsiteY17" fmla="*/ 760244 h 1090000"/>
                  <a:gd name="connsiteX18" fmla="*/ 702036 w 1155039"/>
                  <a:gd name="connsiteY18" fmla="*/ 548461 h 1090000"/>
                  <a:gd name="connsiteX19" fmla="*/ 707030 w 1155039"/>
                  <a:gd name="connsiteY19" fmla="*/ 526753 h 1090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155039" h="1090000">
                    <a:moveTo>
                      <a:pt x="0" y="568350"/>
                    </a:moveTo>
                    <a:lnTo>
                      <a:pt x="0" y="377850"/>
                    </a:lnTo>
                    <a:lnTo>
                      <a:pt x="724821" y="420493"/>
                    </a:lnTo>
                    <a:lnTo>
                      <a:pt x="735362" y="345163"/>
                    </a:lnTo>
                    <a:cubicBezTo>
                      <a:pt x="772914" y="143031"/>
                      <a:pt x="865749" y="0"/>
                      <a:pt x="974322" y="0"/>
                    </a:cubicBezTo>
                    <a:cubicBezTo>
                      <a:pt x="913707" y="96493"/>
                      <a:pt x="871797" y="234193"/>
                      <a:pt x="854631" y="387474"/>
                    </a:cubicBezTo>
                    <a:lnTo>
                      <a:pt x="849698" y="476849"/>
                    </a:lnTo>
                    <a:lnTo>
                      <a:pt x="912664" y="626751"/>
                    </a:lnTo>
                    <a:cubicBezTo>
                      <a:pt x="983896" y="776787"/>
                      <a:pt x="1069519" y="903597"/>
                      <a:pt x="1155039" y="983051"/>
                    </a:cubicBezTo>
                    <a:cubicBezTo>
                      <a:pt x="1097132" y="1004397"/>
                      <a:pt x="1021939" y="961956"/>
                      <a:pt x="947179" y="876083"/>
                    </a:cubicBezTo>
                    <a:lnTo>
                      <a:pt x="863609" y="754968"/>
                    </a:lnTo>
                    <a:lnTo>
                      <a:pt x="879821" y="849665"/>
                    </a:lnTo>
                    <a:cubicBezTo>
                      <a:pt x="901815" y="943029"/>
                      <a:pt x="933912" y="1025672"/>
                      <a:pt x="974322" y="1090000"/>
                    </a:cubicBezTo>
                    <a:cubicBezTo>
                      <a:pt x="903417" y="1090000"/>
                      <a:pt x="839224" y="1028999"/>
                      <a:pt x="792758" y="930373"/>
                    </a:cubicBezTo>
                    <a:lnTo>
                      <a:pt x="776895" y="889566"/>
                    </a:lnTo>
                    <a:lnTo>
                      <a:pt x="775986" y="932815"/>
                    </a:lnTo>
                    <a:cubicBezTo>
                      <a:pt x="777897" y="978468"/>
                      <a:pt x="782765" y="1020864"/>
                      <a:pt x="790671" y="1058964"/>
                    </a:cubicBezTo>
                    <a:cubicBezTo>
                      <a:pt x="716206" y="1038806"/>
                      <a:pt x="677431" y="921748"/>
                      <a:pt x="679543" y="760244"/>
                    </a:cubicBezTo>
                    <a:cubicBezTo>
                      <a:pt x="680388" y="695642"/>
                      <a:pt x="687775" y="623929"/>
                      <a:pt x="702036" y="548461"/>
                    </a:cubicBezTo>
                    <a:lnTo>
                      <a:pt x="707030" y="526753"/>
                    </a:lnTo>
                    <a:close/>
                  </a:path>
                </a:pathLst>
              </a:custGeom>
              <a:solidFill>
                <a:srgbClr val="FFC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" name="フリーフォーム: 図形 79">
                <a:extLst>
                  <a:ext uri="{FF2B5EF4-FFF2-40B4-BE49-F238E27FC236}">
                    <a16:creationId xmlns:a16="http://schemas.microsoft.com/office/drawing/2014/main" id="{5603356C-7508-4973-B335-4B391AD13739}"/>
                  </a:ext>
                </a:extLst>
              </p:cNvPr>
              <p:cNvSpPr/>
              <p:nvPr/>
            </p:nvSpPr>
            <p:spPr>
              <a:xfrm rot="20846956">
                <a:off x="2601160" y="4955027"/>
                <a:ext cx="151020" cy="359686"/>
              </a:xfrm>
              <a:custGeom>
                <a:avLst/>
                <a:gdLst>
                  <a:gd name="connsiteX0" fmla="*/ 147463 w 151020"/>
                  <a:gd name="connsiteY0" fmla="*/ 245094 h 359686"/>
                  <a:gd name="connsiteX1" fmla="*/ 146533 w 151020"/>
                  <a:gd name="connsiteY1" fmla="*/ 275051 h 359686"/>
                  <a:gd name="connsiteX2" fmla="*/ 141871 w 151020"/>
                  <a:gd name="connsiteY2" fmla="*/ 323802 h 359686"/>
                  <a:gd name="connsiteX3" fmla="*/ 69217 w 151020"/>
                  <a:gd name="connsiteY3" fmla="*/ 359686 h 359686"/>
                  <a:gd name="connsiteX4" fmla="*/ 145678 w 151020"/>
                  <a:gd name="connsiteY4" fmla="*/ 246044 h 359686"/>
                  <a:gd name="connsiteX5" fmla="*/ 149539 w 151020"/>
                  <a:gd name="connsiteY5" fmla="*/ 82822 h 359686"/>
                  <a:gd name="connsiteX6" fmla="*/ 151020 w 151020"/>
                  <a:gd name="connsiteY6" fmla="*/ 130528 h 359686"/>
                  <a:gd name="connsiteX7" fmla="*/ 149906 w 151020"/>
                  <a:gd name="connsiteY7" fmla="*/ 166402 h 359686"/>
                  <a:gd name="connsiteX8" fmla="*/ 114273 w 151020"/>
                  <a:gd name="connsiteY8" fmla="*/ 167793 h 359686"/>
                  <a:gd name="connsiteX9" fmla="*/ 0 w 151020"/>
                  <a:gd name="connsiteY9" fmla="*/ 188912 h 359686"/>
                  <a:gd name="connsiteX10" fmla="*/ 115099 w 151020"/>
                  <a:gd name="connsiteY10" fmla="*/ 91113 h 359686"/>
                  <a:gd name="connsiteX11" fmla="*/ 146967 w 151020"/>
                  <a:gd name="connsiteY11" fmla="*/ 0 h 359686"/>
                  <a:gd name="connsiteX12" fmla="*/ 148686 w 151020"/>
                  <a:gd name="connsiteY12" fmla="*/ 55359 h 359686"/>
                  <a:gd name="connsiteX13" fmla="*/ 63139 w 151020"/>
                  <a:gd name="connsiteY13" fmla="*/ 45081 h 359686"/>
                  <a:gd name="connsiteX14" fmla="*/ 133696 w 151020"/>
                  <a:gd name="connsiteY14" fmla="*/ 1947 h 3596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51020" h="359686">
                    <a:moveTo>
                      <a:pt x="147463" y="245094"/>
                    </a:moveTo>
                    <a:lnTo>
                      <a:pt x="146533" y="275051"/>
                    </a:lnTo>
                    <a:lnTo>
                      <a:pt x="141871" y="323802"/>
                    </a:lnTo>
                    <a:lnTo>
                      <a:pt x="69217" y="359686"/>
                    </a:lnTo>
                    <a:cubicBezTo>
                      <a:pt x="61842" y="320707"/>
                      <a:pt x="90518" y="281394"/>
                      <a:pt x="145678" y="246044"/>
                    </a:cubicBezTo>
                    <a:close/>
                    <a:moveTo>
                      <a:pt x="149539" y="82822"/>
                    </a:moveTo>
                    <a:lnTo>
                      <a:pt x="151020" y="130528"/>
                    </a:lnTo>
                    <a:lnTo>
                      <a:pt x="149906" y="166402"/>
                    </a:lnTo>
                    <a:lnTo>
                      <a:pt x="114273" y="167793"/>
                    </a:lnTo>
                    <a:cubicBezTo>
                      <a:pt x="72819" y="172169"/>
                      <a:pt x="34412" y="179202"/>
                      <a:pt x="0" y="188912"/>
                    </a:cubicBezTo>
                    <a:cubicBezTo>
                      <a:pt x="9697" y="145352"/>
                      <a:pt x="51486" y="112183"/>
                      <a:pt x="115099" y="91113"/>
                    </a:cubicBezTo>
                    <a:close/>
                    <a:moveTo>
                      <a:pt x="146967" y="0"/>
                    </a:moveTo>
                    <a:lnTo>
                      <a:pt x="148686" y="55359"/>
                    </a:lnTo>
                    <a:lnTo>
                      <a:pt x="63139" y="45081"/>
                    </a:lnTo>
                    <a:cubicBezTo>
                      <a:pt x="75453" y="23815"/>
                      <a:pt x="99869" y="9559"/>
                      <a:pt x="133696" y="1947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1" name="グループ化 40">
              <a:extLst>
                <a:ext uri="{FF2B5EF4-FFF2-40B4-BE49-F238E27FC236}">
                  <a16:creationId xmlns:a16="http://schemas.microsoft.com/office/drawing/2014/main" id="{426EF49C-C6C2-4A48-98FF-A064ECDCDF9A}"/>
                </a:ext>
              </a:extLst>
            </p:cNvPr>
            <p:cNvGrpSpPr/>
            <p:nvPr/>
          </p:nvGrpSpPr>
          <p:grpSpPr>
            <a:xfrm>
              <a:off x="2597645" y="4363137"/>
              <a:ext cx="1069140" cy="971313"/>
              <a:chOff x="2601160" y="4343400"/>
              <a:chExt cx="1069140" cy="971313"/>
            </a:xfrm>
          </p:grpSpPr>
          <p:sp>
            <p:nvSpPr>
              <p:cNvPr id="77" name="フリーフォーム: 図形 76">
                <a:extLst>
                  <a:ext uri="{FF2B5EF4-FFF2-40B4-BE49-F238E27FC236}">
                    <a16:creationId xmlns:a16="http://schemas.microsoft.com/office/drawing/2014/main" id="{177A2B6B-DEF7-463E-BFAA-1AF52FA60F5C}"/>
                  </a:ext>
                </a:extLst>
              </p:cNvPr>
              <p:cNvSpPr/>
              <p:nvPr/>
            </p:nvSpPr>
            <p:spPr>
              <a:xfrm rot="5400000">
                <a:off x="2652262" y="4294638"/>
                <a:ext cx="969275" cy="1066800"/>
              </a:xfrm>
              <a:custGeom>
                <a:avLst/>
                <a:gdLst>
                  <a:gd name="connsiteX0" fmla="*/ 0 w 1155039"/>
                  <a:gd name="connsiteY0" fmla="*/ 568350 h 1090000"/>
                  <a:gd name="connsiteX1" fmla="*/ 0 w 1155039"/>
                  <a:gd name="connsiteY1" fmla="*/ 377850 h 1090000"/>
                  <a:gd name="connsiteX2" fmla="*/ 724821 w 1155039"/>
                  <a:gd name="connsiteY2" fmla="*/ 420493 h 1090000"/>
                  <a:gd name="connsiteX3" fmla="*/ 735362 w 1155039"/>
                  <a:gd name="connsiteY3" fmla="*/ 345163 h 1090000"/>
                  <a:gd name="connsiteX4" fmla="*/ 974322 w 1155039"/>
                  <a:gd name="connsiteY4" fmla="*/ 0 h 1090000"/>
                  <a:gd name="connsiteX5" fmla="*/ 854631 w 1155039"/>
                  <a:gd name="connsiteY5" fmla="*/ 387474 h 1090000"/>
                  <a:gd name="connsiteX6" fmla="*/ 849698 w 1155039"/>
                  <a:gd name="connsiteY6" fmla="*/ 476849 h 1090000"/>
                  <a:gd name="connsiteX7" fmla="*/ 912664 w 1155039"/>
                  <a:gd name="connsiteY7" fmla="*/ 626751 h 1090000"/>
                  <a:gd name="connsiteX8" fmla="*/ 1155039 w 1155039"/>
                  <a:gd name="connsiteY8" fmla="*/ 983051 h 1090000"/>
                  <a:gd name="connsiteX9" fmla="*/ 947179 w 1155039"/>
                  <a:gd name="connsiteY9" fmla="*/ 876083 h 1090000"/>
                  <a:gd name="connsiteX10" fmla="*/ 863609 w 1155039"/>
                  <a:gd name="connsiteY10" fmla="*/ 754968 h 1090000"/>
                  <a:gd name="connsiteX11" fmla="*/ 879821 w 1155039"/>
                  <a:gd name="connsiteY11" fmla="*/ 849665 h 1090000"/>
                  <a:gd name="connsiteX12" fmla="*/ 974322 w 1155039"/>
                  <a:gd name="connsiteY12" fmla="*/ 1090000 h 1090000"/>
                  <a:gd name="connsiteX13" fmla="*/ 792758 w 1155039"/>
                  <a:gd name="connsiteY13" fmla="*/ 930373 h 1090000"/>
                  <a:gd name="connsiteX14" fmla="*/ 776895 w 1155039"/>
                  <a:gd name="connsiteY14" fmla="*/ 889566 h 1090000"/>
                  <a:gd name="connsiteX15" fmla="*/ 775986 w 1155039"/>
                  <a:gd name="connsiteY15" fmla="*/ 932815 h 1090000"/>
                  <a:gd name="connsiteX16" fmla="*/ 790671 w 1155039"/>
                  <a:gd name="connsiteY16" fmla="*/ 1058964 h 1090000"/>
                  <a:gd name="connsiteX17" fmla="*/ 679543 w 1155039"/>
                  <a:gd name="connsiteY17" fmla="*/ 760244 h 1090000"/>
                  <a:gd name="connsiteX18" fmla="*/ 702036 w 1155039"/>
                  <a:gd name="connsiteY18" fmla="*/ 548461 h 1090000"/>
                  <a:gd name="connsiteX19" fmla="*/ 707030 w 1155039"/>
                  <a:gd name="connsiteY19" fmla="*/ 526753 h 1090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155039" h="1090000">
                    <a:moveTo>
                      <a:pt x="0" y="568350"/>
                    </a:moveTo>
                    <a:lnTo>
                      <a:pt x="0" y="377850"/>
                    </a:lnTo>
                    <a:lnTo>
                      <a:pt x="724821" y="420493"/>
                    </a:lnTo>
                    <a:lnTo>
                      <a:pt x="735362" y="345163"/>
                    </a:lnTo>
                    <a:cubicBezTo>
                      <a:pt x="772914" y="143031"/>
                      <a:pt x="865749" y="0"/>
                      <a:pt x="974322" y="0"/>
                    </a:cubicBezTo>
                    <a:cubicBezTo>
                      <a:pt x="913707" y="96493"/>
                      <a:pt x="871797" y="234193"/>
                      <a:pt x="854631" y="387474"/>
                    </a:cubicBezTo>
                    <a:lnTo>
                      <a:pt x="849698" y="476849"/>
                    </a:lnTo>
                    <a:lnTo>
                      <a:pt x="912664" y="626751"/>
                    </a:lnTo>
                    <a:cubicBezTo>
                      <a:pt x="983896" y="776787"/>
                      <a:pt x="1069519" y="903597"/>
                      <a:pt x="1155039" y="983051"/>
                    </a:cubicBezTo>
                    <a:cubicBezTo>
                      <a:pt x="1097132" y="1004397"/>
                      <a:pt x="1021939" y="961956"/>
                      <a:pt x="947179" y="876083"/>
                    </a:cubicBezTo>
                    <a:lnTo>
                      <a:pt x="863609" y="754968"/>
                    </a:lnTo>
                    <a:lnTo>
                      <a:pt x="879821" y="849665"/>
                    </a:lnTo>
                    <a:cubicBezTo>
                      <a:pt x="901815" y="943029"/>
                      <a:pt x="933912" y="1025672"/>
                      <a:pt x="974322" y="1090000"/>
                    </a:cubicBezTo>
                    <a:cubicBezTo>
                      <a:pt x="903417" y="1090000"/>
                      <a:pt x="839224" y="1028999"/>
                      <a:pt x="792758" y="930373"/>
                    </a:cubicBezTo>
                    <a:lnTo>
                      <a:pt x="776895" y="889566"/>
                    </a:lnTo>
                    <a:lnTo>
                      <a:pt x="775986" y="932815"/>
                    </a:lnTo>
                    <a:cubicBezTo>
                      <a:pt x="777897" y="978468"/>
                      <a:pt x="782765" y="1020864"/>
                      <a:pt x="790671" y="1058964"/>
                    </a:cubicBezTo>
                    <a:cubicBezTo>
                      <a:pt x="716206" y="1038806"/>
                      <a:pt x="677431" y="921748"/>
                      <a:pt x="679543" y="760244"/>
                    </a:cubicBezTo>
                    <a:cubicBezTo>
                      <a:pt x="680388" y="695642"/>
                      <a:pt x="687775" y="623929"/>
                      <a:pt x="702036" y="548461"/>
                    </a:cubicBezTo>
                    <a:lnTo>
                      <a:pt x="707030" y="526753"/>
                    </a:lnTo>
                    <a:close/>
                  </a:path>
                </a:pathLst>
              </a:custGeom>
              <a:solidFill>
                <a:srgbClr val="FFC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" name="フリーフォーム: 図形 77">
                <a:extLst>
                  <a:ext uri="{FF2B5EF4-FFF2-40B4-BE49-F238E27FC236}">
                    <a16:creationId xmlns:a16="http://schemas.microsoft.com/office/drawing/2014/main" id="{EFAE75E2-A00A-4BCE-BE05-B8A5AD0BE2A6}"/>
                  </a:ext>
                </a:extLst>
              </p:cNvPr>
              <p:cNvSpPr/>
              <p:nvPr/>
            </p:nvSpPr>
            <p:spPr>
              <a:xfrm rot="20846956">
                <a:off x="2601160" y="4955027"/>
                <a:ext cx="151020" cy="359686"/>
              </a:xfrm>
              <a:custGeom>
                <a:avLst/>
                <a:gdLst>
                  <a:gd name="connsiteX0" fmla="*/ 147463 w 151020"/>
                  <a:gd name="connsiteY0" fmla="*/ 245094 h 359686"/>
                  <a:gd name="connsiteX1" fmla="*/ 146533 w 151020"/>
                  <a:gd name="connsiteY1" fmla="*/ 275051 h 359686"/>
                  <a:gd name="connsiteX2" fmla="*/ 141871 w 151020"/>
                  <a:gd name="connsiteY2" fmla="*/ 323802 h 359686"/>
                  <a:gd name="connsiteX3" fmla="*/ 69217 w 151020"/>
                  <a:gd name="connsiteY3" fmla="*/ 359686 h 359686"/>
                  <a:gd name="connsiteX4" fmla="*/ 145678 w 151020"/>
                  <a:gd name="connsiteY4" fmla="*/ 246044 h 359686"/>
                  <a:gd name="connsiteX5" fmla="*/ 149539 w 151020"/>
                  <a:gd name="connsiteY5" fmla="*/ 82822 h 359686"/>
                  <a:gd name="connsiteX6" fmla="*/ 151020 w 151020"/>
                  <a:gd name="connsiteY6" fmla="*/ 130528 h 359686"/>
                  <a:gd name="connsiteX7" fmla="*/ 149906 w 151020"/>
                  <a:gd name="connsiteY7" fmla="*/ 166402 h 359686"/>
                  <a:gd name="connsiteX8" fmla="*/ 114273 w 151020"/>
                  <a:gd name="connsiteY8" fmla="*/ 167793 h 359686"/>
                  <a:gd name="connsiteX9" fmla="*/ 0 w 151020"/>
                  <a:gd name="connsiteY9" fmla="*/ 188912 h 359686"/>
                  <a:gd name="connsiteX10" fmla="*/ 115099 w 151020"/>
                  <a:gd name="connsiteY10" fmla="*/ 91113 h 359686"/>
                  <a:gd name="connsiteX11" fmla="*/ 146967 w 151020"/>
                  <a:gd name="connsiteY11" fmla="*/ 0 h 359686"/>
                  <a:gd name="connsiteX12" fmla="*/ 148686 w 151020"/>
                  <a:gd name="connsiteY12" fmla="*/ 55359 h 359686"/>
                  <a:gd name="connsiteX13" fmla="*/ 63139 w 151020"/>
                  <a:gd name="connsiteY13" fmla="*/ 45081 h 359686"/>
                  <a:gd name="connsiteX14" fmla="*/ 133696 w 151020"/>
                  <a:gd name="connsiteY14" fmla="*/ 1947 h 3596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51020" h="359686">
                    <a:moveTo>
                      <a:pt x="147463" y="245094"/>
                    </a:moveTo>
                    <a:lnTo>
                      <a:pt x="146533" y="275051"/>
                    </a:lnTo>
                    <a:lnTo>
                      <a:pt x="141871" y="323802"/>
                    </a:lnTo>
                    <a:lnTo>
                      <a:pt x="69217" y="359686"/>
                    </a:lnTo>
                    <a:cubicBezTo>
                      <a:pt x="61842" y="320707"/>
                      <a:pt x="90518" y="281394"/>
                      <a:pt x="145678" y="246044"/>
                    </a:cubicBezTo>
                    <a:close/>
                    <a:moveTo>
                      <a:pt x="149539" y="82822"/>
                    </a:moveTo>
                    <a:lnTo>
                      <a:pt x="151020" y="130528"/>
                    </a:lnTo>
                    <a:lnTo>
                      <a:pt x="149906" y="166402"/>
                    </a:lnTo>
                    <a:lnTo>
                      <a:pt x="114273" y="167793"/>
                    </a:lnTo>
                    <a:cubicBezTo>
                      <a:pt x="72819" y="172169"/>
                      <a:pt x="34412" y="179202"/>
                      <a:pt x="0" y="188912"/>
                    </a:cubicBezTo>
                    <a:cubicBezTo>
                      <a:pt x="9697" y="145352"/>
                      <a:pt x="51486" y="112183"/>
                      <a:pt x="115099" y="91113"/>
                    </a:cubicBezTo>
                    <a:close/>
                    <a:moveTo>
                      <a:pt x="146967" y="0"/>
                    </a:moveTo>
                    <a:lnTo>
                      <a:pt x="148686" y="55359"/>
                    </a:lnTo>
                    <a:lnTo>
                      <a:pt x="63139" y="45081"/>
                    </a:lnTo>
                    <a:cubicBezTo>
                      <a:pt x="75453" y="23815"/>
                      <a:pt x="99869" y="9559"/>
                      <a:pt x="133696" y="1947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2" name="楕円 41">
              <a:extLst>
                <a:ext uri="{FF2B5EF4-FFF2-40B4-BE49-F238E27FC236}">
                  <a16:creationId xmlns:a16="http://schemas.microsoft.com/office/drawing/2014/main" id="{0E92A5F1-245E-4122-920A-2B5DE91185F2}"/>
                </a:ext>
              </a:extLst>
            </p:cNvPr>
            <p:cNvSpPr/>
            <p:nvPr/>
          </p:nvSpPr>
          <p:spPr>
            <a:xfrm rot="20280718">
              <a:off x="1592050" y="1970582"/>
              <a:ext cx="362924" cy="130378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" name="楕円 42">
              <a:extLst>
                <a:ext uri="{FF2B5EF4-FFF2-40B4-BE49-F238E27FC236}">
                  <a16:creationId xmlns:a16="http://schemas.microsoft.com/office/drawing/2014/main" id="{2CC8822F-8523-439D-B29E-DBC8B2A6C646}"/>
                </a:ext>
              </a:extLst>
            </p:cNvPr>
            <p:cNvSpPr/>
            <p:nvPr/>
          </p:nvSpPr>
          <p:spPr>
            <a:xfrm>
              <a:off x="2797972" y="3831132"/>
              <a:ext cx="428178" cy="650140"/>
            </a:xfrm>
            <a:prstGeom prst="ellipse">
              <a:avLst/>
            </a:prstGeom>
            <a:solidFill>
              <a:schemeClr val="accent2">
                <a:lumMod val="5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44" name="グループ化 43">
              <a:extLst>
                <a:ext uri="{FF2B5EF4-FFF2-40B4-BE49-F238E27FC236}">
                  <a16:creationId xmlns:a16="http://schemas.microsoft.com/office/drawing/2014/main" id="{5FBF3B05-8A04-4EE9-9746-C525EABCD255}"/>
                </a:ext>
              </a:extLst>
            </p:cNvPr>
            <p:cNvGrpSpPr/>
            <p:nvPr/>
          </p:nvGrpSpPr>
          <p:grpSpPr>
            <a:xfrm rot="20846218">
              <a:off x="3722247" y="3618523"/>
              <a:ext cx="697439" cy="1661024"/>
              <a:chOff x="3546541" y="3620116"/>
              <a:chExt cx="697439" cy="1661024"/>
            </a:xfrm>
          </p:grpSpPr>
          <p:sp>
            <p:nvSpPr>
              <p:cNvPr id="74" name="二等辺三角形 125">
                <a:extLst>
                  <a:ext uri="{FF2B5EF4-FFF2-40B4-BE49-F238E27FC236}">
                    <a16:creationId xmlns:a16="http://schemas.microsoft.com/office/drawing/2014/main" id="{5318E377-3CDA-4F63-A838-72CFC5D4A960}"/>
                  </a:ext>
                </a:extLst>
              </p:cNvPr>
              <p:cNvSpPr/>
              <p:nvPr/>
            </p:nvSpPr>
            <p:spPr>
              <a:xfrm rot="20224874" flipH="1">
                <a:off x="3546541" y="3775571"/>
                <a:ext cx="444747" cy="1505569"/>
              </a:xfrm>
              <a:custGeom>
                <a:avLst/>
                <a:gdLst>
                  <a:gd name="connsiteX0" fmla="*/ 0 w 457200"/>
                  <a:gd name="connsiteY0" fmla="*/ 1258570 h 1258570"/>
                  <a:gd name="connsiteX1" fmla="*/ 228600 w 457200"/>
                  <a:gd name="connsiteY1" fmla="*/ 0 h 1258570"/>
                  <a:gd name="connsiteX2" fmla="*/ 457200 w 457200"/>
                  <a:gd name="connsiteY2" fmla="*/ 1258570 h 1258570"/>
                  <a:gd name="connsiteX3" fmla="*/ 0 w 457200"/>
                  <a:gd name="connsiteY3" fmla="*/ 1258570 h 1258570"/>
                  <a:gd name="connsiteX0" fmla="*/ 0 w 457200"/>
                  <a:gd name="connsiteY0" fmla="*/ 1258570 h 1258570"/>
                  <a:gd name="connsiteX1" fmla="*/ 228600 w 457200"/>
                  <a:gd name="connsiteY1" fmla="*/ 0 h 1258570"/>
                  <a:gd name="connsiteX2" fmla="*/ 457200 w 457200"/>
                  <a:gd name="connsiteY2" fmla="*/ 1258570 h 1258570"/>
                  <a:gd name="connsiteX3" fmla="*/ 0 w 457200"/>
                  <a:gd name="connsiteY3" fmla="*/ 1258570 h 1258570"/>
                  <a:gd name="connsiteX0" fmla="*/ 10663 w 467863"/>
                  <a:gd name="connsiteY0" fmla="*/ 1258570 h 1284158"/>
                  <a:gd name="connsiteX1" fmla="*/ 239263 w 467863"/>
                  <a:gd name="connsiteY1" fmla="*/ 0 h 1284158"/>
                  <a:gd name="connsiteX2" fmla="*/ 467863 w 467863"/>
                  <a:gd name="connsiteY2" fmla="*/ 1258570 h 1284158"/>
                  <a:gd name="connsiteX3" fmla="*/ 10663 w 467863"/>
                  <a:gd name="connsiteY3" fmla="*/ 1258570 h 1284158"/>
                  <a:gd name="connsiteX0" fmla="*/ 10663 w 471252"/>
                  <a:gd name="connsiteY0" fmla="*/ 1258570 h 1292445"/>
                  <a:gd name="connsiteX1" fmla="*/ 239263 w 471252"/>
                  <a:gd name="connsiteY1" fmla="*/ 0 h 1292445"/>
                  <a:gd name="connsiteX2" fmla="*/ 467863 w 471252"/>
                  <a:gd name="connsiteY2" fmla="*/ 1258570 h 1292445"/>
                  <a:gd name="connsiteX3" fmla="*/ 10663 w 471252"/>
                  <a:gd name="connsiteY3" fmla="*/ 1258570 h 1292445"/>
                  <a:gd name="connsiteX0" fmla="*/ 4682 w 465271"/>
                  <a:gd name="connsiteY0" fmla="*/ 1258570 h 1285147"/>
                  <a:gd name="connsiteX1" fmla="*/ 233282 w 465271"/>
                  <a:gd name="connsiteY1" fmla="*/ 0 h 1285147"/>
                  <a:gd name="connsiteX2" fmla="*/ 461882 w 465271"/>
                  <a:gd name="connsiteY2" fmla="*/ 1258570 h 1285147"/>
                  <a:gd name="connsiteX3" fmla="*/ 4682 w 465271"/>
                  <a:gd name="connsiteY3" fmla="*/ 1258570 h 1285147"/>
                  <a:gd name="connsiteX0" fmla="*/ 4682 w 466712"/>
                  <a:gd name="connsiteY0" fmla="*/ 1258570 h 1294158"/>
                  <a:gd name="connsiteX1" fmla="*/ 233282 w 466712"/>
                  <a:gd name="connsiteY1" fmla="*/ 0 h 1294158"/>
                  <a:gd name="connsiteX2" fmla="*/ 461882 w 466712"/>
                  <a:gd name="connsiteY2" fmla="*/ 1258570 h 1294158"/>
                  <a:gd name="connsiteX3" fmla="*/ 4682 w 466712"/>
                  <a:gd name="connsiteY3" fmla="*/ 1258570 h 12941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66712" h="1294158">
                    <a:moveTo>
                      <a:pt x="4682" y="1258570"/>
                    </a:moveTo>
                    <a:cubicBezTo>
                      <a:pt x="-25348" y="1218800"/>
                      <a:pt x="93582" y="-423"/>
                      <a:pt x="233282" y="0"/>
                    </a:cubicBezTo>
                    <a:cubicBezTo>
                      <a:pt x="372982" y="423"/>
                      <a:pt x="492500" y="1204010"/>
                      <a:pt x="461882" y="1258570"/>
                    </a:cubicBezTo>
                    <a:cubicBezTo>
                      <a:pt x="431264" y="1313130"/>
                      <a:pt x="34712" y="1298340"/>
                      <a:pt x="4682" y="1258570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tx1"/>
                  </a:gs>
                  <a:gs pos="70000">
                    <a:schemeClr val="accent2">
                      <a:lumMod val="50000"/>
                    </a:schemeClr>
                  </a:gs>
                  <a:gs pos="20000">
                    <a:schemeClr val="accent4">
                      <a:lumMod val="60000"/>
                      <a:lumOff val="40000"/>
                    </a:schemeClr>
                  </a:gs>
                </a:gsLst>
                <a:lin ang="5400000" scaled="0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" name="二等辺三角形 125">
                <a:extLst>
                  <a:ext uri="{FF2B5EF4-FFF2-40B4-BE49-F238E27FC236}">
                    <a16:creationId xmlns:a16="http://schemas.microsoft.com/office/drawing/2014/main" id="{FE601243-62E8-482F-B583-544DD297305E}"/>
                  </a:ext>
                </a:extLst>
              </p:cNvPr>
              <p:cNvSpPr/>
              <p:nvPr/>
            </p:nvSpPr>
            <p:spPr>
              <a:xfrm rot="19754227" flipH="1">
                <a:off x="3656805" y="3738583"/>
                <a:ext cx="444747" cy="1505569"/>
              </a:xfrm>
              <a:custGeom>
                <a:avLst/>
                <a:gdLst>
                  <a:gd name="connsiteX0" fmla="*/ 0 w 457200"/>
                  <a:gd name="connsiteY0" fmla="*/ 1258570 h 1258570"/>
                  <a:gd name="connsiteX1" fmla="*/ 228600 w 457200"/>
                  <a:gd name="connsiteY1" fmla="*/ 0 h 1258570"/>
                  <a:gd name="connsiteX2" fmla="*/ 457200 w 457200"/>
                  <a:gd name="connsiteY2" fmla="*/ 1258570 h 1258570"/>
                  <a:gd name="connsiteX3" fmla="*/ 0 w 457200"/>
                  <a:gd name="connsiteY3" fmla="*/ 1258570 h 1258570"/>
                  <a:gd name="connsiteX0" fmla="*/ 0 w 457200"/>
                  <a:gd name="connsiteY0" fmla="*/ 1258570 h 1258570"/>
                  <a:gd name="connsiteX1" fmla="*/ 228600 w 457200"/>
                  <a:gd name="connsiteY1" fmla="*/ 0 h 1258570"/>
                  <a:gd name="connsiteX2" fmla="*/ 457200 w 457200"/>
                  <a:gd name="connsiteY2" fmla="*/ 1258570 h 1258570"/>
                  <a:gd name="connsiteX3" fmla="*/ 0 w 457200"/>
                  <a:gd name="connsiteY3" fmla="*/ 1258570 h 1258570"/>
                  <a:gd name="connsiteX0" fmla="*/ 10663 w 467863"/>
                  <a:gd name="connsiteY0" fmla="*/ 1258570 h 1284158"/>
                  <a:gd name="connsiteX1" fmla="*/ 239263 w 467863"/>
                  <a:gd name="connsiteY1" fmla="*/ 0 h 1284158"/>
                  <a:gd name="connsiteX2" fmla="*/ 467863 w 467863"/>
                  <a:gd name="connsiteY2" fmla="*/ 1258570 h 1284158"/>
                  <a:gd name="connsiteX3" fmla="*/ 10663 w 467863"/>
                  <a:gd name="connsiteY3" fmla="*/ 1258570 h 1284158"/>
                  <a:gd name="connsiteX0" fmla="*/ 10663 w 471252"/>
                  <a:gd name="connsiteY0" fmla="*/ 1258570 h 1292445"/>
                  <a:gd name="connsiteX1" fmla="*/ 239263 w 471252"/>
                  <a:gd name="connsiteY1" fmla="*/ 0 h 1292445"/>
                  <a:gd name="connsiteX2" fmla="*/ 467863 w 471252"/>
                  <a:gd name="connsiteY2" fmla="*/ 1258570 h 1292445"/>
                  <a:gd name="connsiteX3" fmla="*/ 10663 w 471252"/>
                  <a:gd name="connsiteY3" fmla="*/ 1258570 h 1292445"/>
                  <a:gd name="connsiteX0" fmla="*/ 4682 w 465271"/>
                  <a:gd name="connsiteY0" fmla="*/ 1258570 h 1285147"/>
                  <a:gd name="connsiteX1" fmla="*/ 233282 w 465271"/>
                  <a:gd name="connsiteY1" fmla="*/ 0 h 1285147"/>
                  <a:gd name="connsiteX2" fmla="*/ 461882 w 465271"/>
                  <a:gd name="connsiteY2" fmla="*/ 1258570 h 1285147"/>
                  <a:gd name="connsiteX3" fmla="*/ 4682 w 465271"/>
                  <a:gd name="connsiteY3" fmla="*/ 1258570 h 1285147"/>
                  <a:gd name="connsiteX0" fmla="*/ 4682 w 466712"/>
                  <a:gd name="connsiteY0" fmla="*/ 1258570 h 1294158"/>
                  <a:gd name="connsiteX1" fmla="*/ 233282 w 466712"/>
                  <a:gd name="connsiteY1" fmla="*/ 0 h 1294158"/>
                  <a:gd name="connsiteX2" fmla="*/ 461882 w 466712"/>
                  <a:gd name="connsiteY2" fmla="*/ 1258570 h 1294158"/>
                  <a:gd name="connsiteX3" fmla="*/ 4682 w 466712"/>
                  <a:gd name="connsiteY3" fmla="*/ 1258570 h 12941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66712" h="1294158">
                    <a:moveTo>
                      <a:pt x="4682" y="1258570"/>
                    </a:moveTo>
                    <a:cubicBezTo>
                      <a:pt x="-25348" y="1218800"/>
                      <a:pt x="93582" y="-423"/>
                      <a:pt x="233282" y="0"/>
                    </a:cubicBezTo>
                    <a:cubicBezTo>
                      <a:pt x="372982" y="423"/>
                      <a:pt x="492500" y="1204010"/>
                      <a:pt x="461882" y="1258570"/>
                    </a:cubicBezTo>
                    <a:cubicBezTo>
                      <a:pt x="431264" y="1313130"/>
                      <a:pt x="34712" y="1298340"/>
                      <a:pt x="4682" y="1258570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tx1"/>
                  </a:gs>
                  <a:gs pos="70000">
                    <a:schemeClr val="accent2">
                      <a:lumMod val="50000"/>
                    </a:schemeClr>
                  </a:gs>
                  <a:gs pos="20000">
                    <a:schemeClr val="accent4">
                      <a:lumMod val="60000"/>
                      <a:lumOff val="40000"/>
                    </a:schemeClr>
                  </a:gs>
                </a:gsLst>
                <a:lin ang="5400000" scaled="0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" name="二等辺三角形 125">
                <a:extLst>
                  <a:ext uri="{FF2B5EF4-FFF2-40B4-BE49-F238E27FC236}">
                    <a16:creationId xmlns:a16="http://schemas.microsoft.com/office/drawing/2014/main" id="{71CDB4CB-643F-400E-B627-D2267094F71B}"/>
                  </a:ext>
                </a:extLst>
              </p:cNvPr>
              <p:cNvSpPr/>
              <p:nvPr/>
            </p:nvSpPr>
            <p:spPr>
              <a:xfrm rot="18900000" flipH="1">
                <a:off x="3799233" y="3620116"/>
                <a:ext cx="444747" cy="1505569"/>
              </a:xfrm>
              <a:custGeom>
                <a:avLst/>
                <a:gdLst>
                  <a:gd name="connsiteX0" fmla="*/ 0 w 457200"/>
                  <a:gd name="connsiteY0" fmla="*/ 1258570 h 1258570"/>
                  <a:gd name="connsiteX1" fmla="*/ 228600 w 457200"/>
                  <a:gd name="connsiteY1" fmla="*/ 0 h 1258570"/>
                  <a:gd name="connsiteX2" fmla="*/ 457200 w 457200"/>
                  <a:gd name="connsiteY2" fmla="*/ 1258570 h 1258570"/>
                  <a:gd name="connsiteX3" fmla="*/ 0 w 457200"/>
                  <a:gd name="connsiteY3" fmla="*/ 1258570 h 1258570"/>
                  <a:gd name="connsiteX0" fmla="*/ 0 w 457200"/>
                  <a:gd name="connsiteY0" fmla="*/ 1258570 h 1258570"/>
                  <a:gd name="connsiteX1" fmla="*/ 228600 w 457200"/>
                  <a:gd name="connsiteY1" fmla="*/ 0 h 1258570"/>
                  <a:gd name="connsiteX2" fmla="*/ 457200 w 457200"/>
                  <a:gd name="connsiteY2" fmla="*/ 1258570 h 1258570"/>
                  <a:gd name="connsiteX3" fmla="*/ 0 w 457200"/>
                  <a:gd name="connsiteY3" fmla="*/ 1258570 h 1258570"/>
                  <a:gd name="connsiteX0" fmla="*/ 10663 w 467863"/>
                  <a:gd name="connsiteY0" fmla="*/ 1258570 h 1284158"/>
                  <a:gd name="connsiteX1" fmla="*/ 239263 w 467863"/>
                  <a:gd name="connsiteY1" fmla="*/ 0 h 1284158"/>
                  <a:gd name="connsiteX2" fmla="*/ 467863 w 467863"/>
                  <a:gd name="connsiteY2" fmla="*/ 1258570 h 1284158"/>
                  <a:gd name="connsiteX3" fmla="*/ 10663 w 467863"/>
                  <a:gd name="connsiteY3" fmla="*/ 1258570 h 1284158"/>
                  <a:gd name="connsiteX0" fmla="*/ 10663 w 471252"/>
                  <a:gd name="connsiteY0" fmla="*/ 1258570 h 1292445"/>
                  <a:gd name="connsiteX1" fmla="*/ 239263 w 471252"/>
                  <a:gd name="connsiteY1" fmla="*/ 0 h 1292445"/>
                  <a:gd name="connsiteX2" fmla="*/ 467863 w 471252"/>
                  <a:gd name="connsiteY2" fmla="*/ 1258570 h 1292445"/>
                  <a:gd name="connsiteX3" fmla="*/ 10663 w 471252"/>
                  <a:gd name="connsiteY3" fmla="*/ 1258570 h 1292445"/>
                  <a:gd name="connsiteX0" fmla="*/ 4682 w 465271"/>
                  <a:gd name="connsiteY0" fmla="*/ 1258570 h 1285147"/>
                  <a:gd name="connsiteX1" fmla="*/ 233282 w 465271"/>
                  <a:gd name="connsiteY1" fmla="*/ 0 h 1285147"/>
                  <a:gd name="connsiteX2" fmla="*/ 461882 w 465271"/>
                  <a:gd name="connsiteY2" fmla="*/ 1258570 h 1285147"/>
                  <a:gd name="connsiteX3" fmla="*/ 4682 w 465271"/>
                  <a:gd name="connsiteY3" fmla="*/ 1258570 h 1285147"/>
                  <a:gd name="connsiteX0" fmla="*/ 4682 w 466712"/>
                  <a:gd name="connsiteY0" fmla="*/ 1258570 h 1294158"/>
                  <a:gd name="connsiteX1" fmla="*/ 233282 w 466712"/>
                  <a:gd name="connsiteY1" fmla="*/ 0 h 1294158"/>
                  <a:gd name="connsiteX2" fmla="*/ 461882 w 466712"/>
                  <a:gd name="connsiteY2" fmla="*/ 1258570 h 1294158"/>
                  <a:gd name="connsiteX3" fmla="*/ 4682 w 466712"/>
                  <a:gd name="connsiteY3" fmla="*/ 1258570 h 12941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66712" h="1294158">
                    <a:moveTo>
                      <a:pt x="4682" y="1258570"/>
                    </a:moveTo>
                    <a:cubicBezTo>
                      <a:pt x="-25348" y="1218800"/>
                      <a:pt x="93582" y="-423"/>
                      <a:pt x="233282" y="0"/>
                    </a:cubicBezTo>
                    <a:cubicBezTo>
                      <a:pt x="372982" y="423"/>
                      <a:pt x="492500" y="1204010"/>
                      <a:pt x="461882" y="1258570"/>
                    </a:cubicBezTo>
                    <a:cubicBezTo>
                      <a:pt x="431264" y="1313130"/>
                      <a:pt x="34712" y="1298340"/>
                      <a:pt x="4682" y="1258570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tx1"/>
                  </a:gs>
                  <a:gs pos="70000">
                    <a:schemeClr val="accent2">
                      <a:lumMod val="50000"/>
                    </a:schemeClr>
                  </a:gs>
                  <a:gs pos="20000">
                    <a:schemeClr val="accent4">
                      <a:lumMod val="60000"/>
                      <a:lumOff val="40000"/>
                    </a:schemeClr>
                  </a:gs>
                </a:gsLst>
                <a:lin ang="5400000" scaled="0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5" name="フリーフォーム: 図形 44">
              <a:extLst>
                <a:ext uri="{FF2B5EF4-FFF2-40B4-BE49-F238E27FC236}">
                  <a16:creationId xmlns:a16="http://schemas.microsoft.com/office/drawing/2014/main" id="{498CCE7C-40E0-4C0D-8DF1-AB7109237277}"/>
                </a:ext>
              </a:extLst>
            </p:cNvPr>
            <p:cNvSpPr/>
            <p:nvPr/>
          </p:nvSpPr>
          <p:spPr>
            <a:xfrm>
              <a:off x="1734764" y="1445193"/>
              <a:ext cx="2177326" cy="3173697"/>
            </a:xfrm>
            <a:custGeom>
              <a:avLst/>
              <a:gdLst>
                <a:gd name="connsiteX0" fmla="*/ 517976 w 2177326"/>
                <a:gd name="connsiteY0" fmla="*/ 0 h 3173697"/>
                <a:gd name="connsiteX1" fmla="*/ 960963 w 2177326"/>
                <a:gd name="connsiteY1" fmla="*/ 177218 h 3173697"/>
                <a:gd name="connsiteX2" fmla="*/ 988119 w 2177326"/>
                <a:gd name="connsiteY2" fmla="*/ 214913 h 3173697"/>
                <a:gd name="connsiteX3" fmla="*/ 988708 w 2177326"/>
                <a:gd name="connsiteY3" fmla="*/ 213590 h 3173697"/>
                <a:gd name="connsiteX4" fmla="*/ 1240575 w 2177326"/>
                <a:gd name="connsiteY4" fmla="*/ 445616 h 3173697"/>
                <a:gd name="connsiteX5" fmla="*/ 1203675 w 2177326"/>
                <a:gd name="connsiteY5" fmla="*/ 465813 h 3173697"/>
                <a:gd name="connsiteX6" fmla="*/ 1190089 w 2177326"/>
                <a:gd name="connsiteY6" fmla="*/ 465557 h 3173697"/>
                <a:gd name="connsiteX7" fmla="*/ 1195841 w 2177326"/>
                <a:gd name="connsiteY7" fmla="*/ 470204 h 3173697"/>
                <a:gd name="connsiteX8" fmla="*/ 1269150 w 2177326"/>
                <a:gd name="connsiteY8" fmla="*/ 514671 h 3173697"/>
                <a:gd name="connsiteX9" fmla="*/ 1183209 w 2177326"/>
                <a:gd name="connsiteY9" fmla="*/ 533943 h 3173697"/>
                <a:gd name="connsiteX10" fmla="*/ 1137641 w 2177326"/>
                <a:gd name="connsiteY10" fmla="*/ 516730 h 3173697"/>
                <a:gd name="connsiteX11" fmla="*/ 1137921 w 2177326"/>
                <a:gd name="connsiteY11" fmla="*/ 517664 h 3173697"/>
                <a:gd name="connsiteX12" fmla="*/ 1141072 w 2177326"/>
                <a:gd name="connsiteY12" fmla="*/ 520210 h 3173697"/>
                <a:gd name="connsiteX13" fmla="*/ 1214381 w 2177326"/>
                <a:gd name="connsiteY13" fmla="*/ 564677 h 3173697"/>
                <a:gd name="connsiteX14" fmla="*/ 1177480 w 2177326"/>
                <a:gd name="connsiteY14" fmla="*/ 584874 h 3173697"/>
                <a:gd name="connsiteX15" fmla="*/ 1157968 w 2177326"/>
                <a:gd name="connsiteY15" fmla="*/ 584506 h 3173697"/>
                <a:gd name="connsiteX16" fmla="*/ 1181970 w 2177326"/>
                <a:gd name="connsiteY16" fmla="*/ 664537 h 3173697"/>
                <a:gd name="connsiteX17" fmla="*/ 1203539 w 2177326"/>
                <a:gd name="connsiteY17" fmla="*/ 794430 h 3173697"/>
                <a:gd name="connsiteX18" fmla="*/ 1301737 w 2177326"/>
                <a:gd name="connsiteY18" fmla="*/ 835842 h 3173697"/>
                <a:gd name="connsiteX19" fmla="*/ 1935252 w 2177326"/>
                <a:gd name="connsiteY19" fmla="*/ 1480302 h 3173697"/>
                <a:gd name="connsiteX20" fmla="*/ 1884435 w 2177326"/>
                <a:gd name="connsiteY20" fmla="*/ 2938309 h 3173697"/>
                <a:gd name="connsiteX21" fmla="*/ 1657549 w 2177326"/>
                <a:gd name="connsiteY21" fmla="*/ 3005071 h 3173697"/>
                <a:gd name="connsiteX22" fmla="*/ 1645612 w 2177326"/>
                <a:gd name="connsiteY22" fmla="*/ 3004996 h 3173697"/>
                <a:gd name="connsiteX23" fmla="*/ 1616504 w 2177326"/>
                <a:gd name="connsiteY23" fmla="*/ 3075473 h 3173697"/>
                <a:gd name="connsiteX24" fmla="*/ 1471239 w 2177326"/>
                <a:gd name="connsiteY24" fmla="*/ 3173697 h 3173697"/>
                <a:gd name="connsiteX25" fmla="*/ 1281948 w 2177326"/>
                <a:gd name="connsiteY25" fmla="*/ 2968875 h 3173697"/>
                <a:gd name="connsiteX26" fmla="*/ 1271789 w 2177326"/>
                <a:gd name="connsiteY26" fmla="*/ 2915452 h 3173697"/>
                <a:gd name="connsiteX27" fmla="*/ 1229871 w 2177326"/>
                <a:gd name="connsiteY27" fmla="*/ 2897775 h 3173697"/>
                <a:gd name="connsiteX28" fmla="*/ 596356 w 2177326"/>
                <a:gd name="connsiteY28" fmla="*/ 2253314 h 3173697"/>
                <a:gd name="connsiteX29" fmla="*/ 442491 w 2177326"/>
                <a:gd name="connsiteY29" fmla="*/ 1917306 h 3173697"/>
                <a:gd name="connsiteX30" fmla="*/ 425716 w 2177326"/>
                <a:gd name="connsiteY30" fmla="*/ 1862846 h 3173697"/>
                <a:gd name="connsiteX31" fmla="*/ 399729 w 2177326"/>
                <a:gd name="connsiteY31" fmla="*/ 1788213 h 3173697"/>
                <a:gd name="connsiteX32" fmla="*/ 321536 w 2177326"/>
                <a:gd name="connsiteY32" fmla="*/ 1181651 h 3173697"/>
                <a:gd name="connsiteX33" fmla="*/ 357516 w 2177326"/>
                <a:gd name="connsiteY33" fmla="*/ 759370 h 3173697"/>
                <a:gd name="connsiteX34" fmla="*/ 366903 w 2177326"/>
                <a:gd name="connsiteY34" fmla="*/ 718390 h 3173697"/>
                <a:gd name="connsiteX35" fmla="*/ 316356 w 2177326"/>
                <a:gd name="connsiteY35" fmla="*/ 707240 h 3173697"/>
                <a:gd name="connsiteX36" fmla="*/ 0 w 2177326"/>
                <a:gd name="connsiteY36" fmla="*/ 368083 h 3173697"/>
                <a:gd name="connsiteX37" fmla="*/ 517976 w 2177326"/>
                <a:gd name="connsiteY37" fmla="*/ 0 h 31736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2177326" h="3173697">
                  <a:moveTo>
                    <a:pt x="517976" y="0"/>
                  </a:moveTo>
                  <a:cubicBezTo>
                    <a:pt x="705709" y="0"/>
                    <a:pt x="870117" y="70972"/>
                    <a:pt x="960963" y="177218"/>
                  </a:cubicBezTo>
                  <a:lnTo>
                    <a:pt x="988119" y="214913"/>
                  </a:lnTo>
                  <a:lnTo>
                    <a:pt x="988708" y="213590"/>
                  </a:lnTo>
                  <a:cubicBezTo>
                    <a:pt x="1048131" y="309340"/>
                    <a:pt x="1140282" y="394232"/>
                    <a:pt x="1240575" y="445616"/>
                  </a:cubicBezTo>
                  <a:cubicBezTo>
                    <a:pt x="1230996" y="456014"/>
                    <a:pt x="1218347" y="462674"/>
                    <a:pt x="1203675" y="465813"/>
                  </a:cubicBezTo>
                  <a:lnTo>
                    <a:pt x="1190089" y="465557"/>
                  </a:lnTo>
                  <a:lnTo>
                    <a:pt x="1195841" y="470204"/>
                  </a:lnTo>
                  <a:cubicBezTo>
                    <a:pt x="1219512" y="486885"/>
                    <a:pt x="1244077" y="501825"/>
                    <a:pt x="1269150" y="514671"/>
                  </a:cubicBezTo>
                  <a:cubicBezTo>
                    <a:pt x="1249993" y="535467"/>
                    <a:pt x="1218553" y="541309"/>
                    <a:pt x="1183209" y="533943"/>
                  </a:cubicBezTo>
                  <a:lnTo>
                    <a:pt x="1137641" y="516730"/>
                  </a:lnTo>
                  <a:lnTo>
                    <a:pt x="1137921" y="517664"/>
                  </a:lnTo>
                  <a:lnTo>
                    <a:pt x="1141072" y="520210"/>
                  </a:lnTo>
                  <a:cubicBezTo>
                    <a:pt x="1164743" y="536891"/>
                    <a:pt x="1189308" y="551831"/>
                    <a:pt x="1214381" y="564677"/>
                  </a:cubicBezTo>
                  <a:cubicBezTo>
                    <a:pt x="1204802" y="575075"/>
                    <a:pt x="1192153" y="581735"/>
                    <a:pt x="1177480" y="584874"/>
                  </a:cubicBezTo>
                  <a:lnTo>
                    <a:pt x="1157968" y="584506"/>
                  </a:lnTo>
                  <a:lnTo>
                    <a:pt x="1181970" y="664537"/>
                  </a:lnTo>
                  <a:lnTo>
                    <a:pt x="1203539" y="794430"/>
                  </a:lnTo>
                  <a:lnTo>
                    <a:pt x="1301737" y="835842"/>
                  </a:lnTo>
                  <a:cubicBezTo>
                    <a:pt x="1534834" y="959801"/>
                    <a:pt x="1764422" y="1184415"/>
                    <a:pt x="1935252" y="1480302"/>
                  </a:cubicBezTo>
                  <a:cubicBezTo>
                    <a:pt x="2276913" y="2072075"/>
                    <a:pt x="2254161" y="2724847"/>
                    <a:pt x="1884435" y="2938309"/>
                  </a:cubicBezTo>
                  <a:cubicBezTo>
                    <a:pt x="1815111" y="2978333"/>
                    <a:pt x="1738512" y="3000070"/>
                    <a:pt x="1657549" y="3005071"/>
                  </a:cubicBezTo>
                  <a:lnTo>
                    <a:pt x="1645612" y="3004996"/>
                  </a:lnTo>
                  <a:lnTo>
                    <a:pt x="1616504" y="3075473"/>
                  </a:lnTo>
                  <a:cubicBezTo>
                    <a:pt x="1579327" y="3136161"/>
                    <a:pt x="1527969" y="3173697"/>
                    <a:pt x="1471239" y="3173697"/>
                  </a:cubicBezTo>
                  <a:cubicBezTo>
                    <a:pt x="1386145" y="3173697"/>
                    <a:pt x="1313135" y="3089241"/>
                    <a:pt x="1281948" y="2968875"/>
                  </a:cubicBezTo>
                  <a:lnTo>
                    <a:pt x="1271789" y="2915452"/>
                  </a:lnTo>
                  <a:lnTo>
                    <a:pt x="1229871" y="2897775"/>
                  </a:lnTo>
                  <a:cubicBezTo>
                    <a:pt x="996774" y="2773815"/>
                    <a:pt x="767186" y="2549201"/>
                    <a:pt x="596356" y="2253314"/>
                  </a:cubicBezTo>
                  <a:cubicBezTo>
                    <a:pt x="532295" y="2142356"/>
                    <a:pt x="481045" y="2029254"/>
                    <a:pt x="442491" y="1917306"/>
                  </a:cubicBezTo>
                  <a:lnTo>
                    <a:pt x="425716" y="1862846"/>
                  </a:lnTo>
                  <a:lnTo>
                    <a:pt x="399729" y="1788213"/>
                  </a:lnTo>
                  <a:cubicBezTo>
                    <a:pt x="350362" y="1615066"/>
                    <a:pt x="321536" y="1406335"/>
                    <a:pt x="321536" y="1181651"/>
                  </a:cubicBezTo>
                  <a:cubicBezTo>
                    <a:pt x="321536" y="1031861"/>
                    <a:pt x="334348" y="889162"/>
                    <a:pt x="357516" y="759370"/>
                  </a:cubicBezTo>
                  <a:lnTo>
                    <a:pt x="366903" y="718390"/>
                  </a:lnTo>
                  <a:lnTo>
                    <a:pt x="316356" y="707240"/>
                  </a:lnTo>
                  <a:cubicBezTo>
                    <a:pt x="130447" y="651362"/>
                    <a:pt x="0" y="520548"/>
                    <a:pt x="0" y="368083"/>
                  </a:cubicBezTo>
                  <a:cubicBezTo>
                    <a:pt x="0" y="164796"/>
                    <a:pt x="231906" y="0"/>
                    <a:pt x="517976" y="0"/>
                  </a:cubicBezTo>
                  <a:close/>
                </a:path>
              </a:pathLst>
            </a:custGeom>
            <a:gradFill>
              <a:gsLst>
                <a:gs pos="80000">
                  <a:schemeClr val="accent2">
                    <a:lumMod val="50000"/>
                  </a:schemeClr>
                </a:gs>
                <a:gs pos="0">
                  <a:schemeClr val="accent4">
                    <a:lumMod val="60000"/>
                    <a:lumOff val="40000"/>
                  </a:schemeClr>
                </a:gs>
              </a:gsLst>
              <a:lin ang="5400000" scaled="0"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6" name="フリーフォーム: 図形 45">
              <a:extLst>
                <a:ext uri="{FF2B5EF4-FFF2-40B4-BE49-F238E27FC236}">
                  <a16:creationId xmlns:a16="http://schemas.microsoft.com/office/drawing/2014/main" id="{006D57B8-7D88-4B92-9125-CC8B17E0299E}"/>
                </a:ext>
              </a:extLst>
            </p:cNvPr>
            <p:cNvSpPr/>
            <p:nvPr/>
          </p:nvSpPr>
          <p:spPr>
            <a:xfrm>
              <a:off x="1733939" y="1705249"/>
              <a:ext cx="587090" cy="256779"/>
            </a:xfrm>
            <a:custGeom>
              <a:avLst/>
              <a:gdLst>
                <a:gd name="connsiteX0" fmla="*/ 277233 w 554466"/>
                <a:gd name="connsiteY0" fmla="*/ 0 h 180975"/>
                <a:gd name="connsiteX1" fmla="*/ 546117 w 554466"/>
                <a:gd name="connsiteY1" fmla="*/ 73445 h 180975"/>
                <a:gd name="connsiteX2" fmla="*/ 554466 w 554466"/>
                <a:gd name="connsiteY2" fmla="*/ 90488 h 180975"/>
                <a:gd name="connsiteX3" fmla="*/ 546117 w 554466"/>
                <a:gd name="connsiteY3" fmla="*/ 107530 h 180975"/>
                <a:gd name="connsiteX4" fmla="*/ 277233 w 554466"/>
                <a:gd name="connsiteY4" fmla="*/ 180975 h 180975"/>
                <a:gd name="connsiteX5" fmla="*/ 8349 w 554466"/>
                <a:gd name="connsiteY5" fmla="*/ 107530 h 180975"/>
                <a:gd name="connsiteX6" fmla="*/ 0 w 554466"/>
                <a:gd name="connsiteY6" fmla="*/ 90488 h 180975"/>
                <a:gd name="connsiteX7" fmla="*/ 8349 w 554466"/>
                <a:gd name="connsiteY7" fmla="*/ 73445 h 180975"/>
                <a:gd name="connsiteX8" fmla="*/ 277233 w 554466"/>
                <a:gd name="connsiteY8" fmla="*/ 0 h 1809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54466" h="180975">
                  <a:moveTo>
                    <a:pt x="277233" y="0"/>
                  </a:moveTo>
                  <a:cubicBezTo>
                    <a:pt x="398108" y="0"/>
                    <a:pt x="501817" y="30285"/>
                    <a:pt x="546117" y="73445"/>
                  </a:cubicBezTo>
                  <a:lnTo>
                    <a:pt x="554466" y="90488"/>
                  </a:lnTo>
                  <a:lnTo>
                    <a:pt x="546117" y="107530"/>
                  </a:lnTo>
                  <a:cubicBezTo>
                    <a:pt x="501817" y="150691"/>
                    <a:pt x="398108" y="180975"/>
                    <a:pt x="277233" y="180975"/>
                  </a:cubicBezTo>
                  <a:cubicBezTo>
                    <a:pt x="156359" y="180975"/>
                    <a:pt x="52649" y="150691"/>
                    <a:pt x="8349" y="107530"/>
                  </a:cubicBezTo>
                  <a:lnTo>
                    <a:pt x="0" y="90488"/>
                  </a:lnTo>
                  <a:lnTo>
                    <a:pt x="8349" y="73445"/>
                  </a:lnTo>
                  <a:cubicBezTo>
                    <a:pt x="52649" y="30285"/>
                    <a:pt x="156359" y="0"/>
                    <a:pt x="277233" y="0"/>
                  </a:cubicBez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7" name="フリーフォーム: 図形 46">
              <a:extLst>
                <a:ext uri="{FF2B5EF4-FFF2-40B4-BE49-F238E27FC236}">
                  <a16:creationId xmlns:a16="http://schemas.microsoft.com/office/drawing/2014/main" id="{ABB6E623-A873-49CB-B28B-92FC108695A3}"/>
                </a:ext>
              </a:extLst>
            </p:cNvPr>
            <p:cNvSpPr/>
            <p:nvPr/>
          </p:nvSpPr>
          <p:spPr>
            <a:xfrm>
              <a:off x="1552537" y="1828877"/>
              <a:ext cx="364831" cy="370722"/>
            </a:xfrm>
            <a:custGeom>
              <a:avLst/>
              <a:gdLst>
                <a:gd name="connsiteX0" fmla="*/ 185094 w 364831"/>
                <a:gd name="connsiteY0" fmla="*/ 0 h 370722"/>
                <a:gd name="connsiteX1" fmla="*/ 185308 w 364831"/>
                <a:gd name="connsiteY1" fmla="*/ 1097 h 370722"/>
                <a:gd name="connsiteX2" fmla="*/ 309866 w 364831"/>
                <a:gd name="connsiteY2" fmla="*/ 102772 h 370722"/>
                <a:gd name="connsiteX3" fmla="*/ 364831 w 364831"/>
                <a:gd name="connsiteY3" fmla="*/ 119157 h 370722"/>
                <a:gd name="connsiteX4" fmla="*/ 293194 w 364831"/>
                <a:gd name="connsiteY4" fmla="*/ 148904 h 370722"/>
                <a:gd name="connsiteX5" fmla="*/ 272687 w 364831"/>
                <a:gd name="connsiteY5" fmla="*/ 177341 h 370722"/>
                <a:gd name="connsiteX6" fmla="*/ 265985 w 364831"/>
                <a:gd name="connsiteY6" fmla="*/ 178536 h 370722"/>
                <a:gd name="connsiteX7" fmla="*/ 71168 w 364831"/>
                <a:gd name="connsiteY7" fmla="*/ 347330 h 370722"/>
                <a:gd name="connsiteX8" fmla="*/ 75274 w 364831"/>
                <a:gd name="connsiteY8" fmla="*/ 370722 h 370722"/>
                <a:gd name="connsiteX9" fmla="*/ 44807 w 364831"/>
                <a:gd name="connsiteY9" fmla="*/ 339112 h 370722"/>
                <a:gd name="connsiteX10" fmla="*/ 0 w 364831"/>
                <a:gd name="connsiteY10" fmla="*/ 213543 h 370722"/>
                <a:gd name="connsiteX11" fmla="*/ 160236 w 364831"/>
                <a:gd name="connsiteY11" fmla="*/ 6605 h 3707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64831" h="370722">
                  <a:moveTo>
                    <a:pt x="185094" y="0"/>
                  </a:moveTo>
                  <a:lnTo>
                    <a:pt x="185308" y="1097"/>
                  </a:lnTo>
                  <a:cubicBezTo>
                    <a:pt x="201623" y="42478"/>
                    <a:pt x="246990" y="78367"/>
                    <a:pt x="309866" y="102772"/>
                  </a:cubicBezTo>
                  <a:lnTo>
                    <a:pt x="364831" y="119157"/>
                  </a:lnTo>
                  <a:lnTo>
                    <a:pt x="293194" y="148904"/>
                  </a:lnTo>
                  <a:lnTo>
                    <a:pt x="272687" y="177341"/>
                  </a:lnTo>
                  <a:lnTo>
                    <a:pt x="265985" y="178536"/>
                  </a:lnTo>
                  <a:cubicBezTo>
                    <a:pt x="151499" y="206346"/>
                    <a:pt x="71168" y="271450"/>
                    <a:pt x="71168" y="347330"/>
                  </a:cubicBezTo>
                  <a:lnTo>
                    <a:pt x="75274" y="370722"/>
                  </a:lnTo>
                  <a:lnTo>
                    <a:pt x="44807" y="339112"/>
                  </a:lnTo>
                  <a:cubicBezTo>
                    <a:pt x="16518" y="303268"/>
                    <a:pt x="0" y="260057"/>
                    <a:pt x="0" y="213543"/>
                  </a:cubicBezTo>
                  <a:cubicBezTo>
                    <a:pt x="0" y="120516"/>
                    <a:pt x="66072" y="40699"/>
                    <a:pt x="160236" y="6605"/>
                  </a:cubicBezTo>
                  <a:close/>
                </a:path>
              </a:pathLst>
            </a:custGeom>
            <a:solidFill>
              <a:srgbClr val="FFFF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8" name="楕円 47">
              <a:extLst>
                <a:ext uri="{FF2B5EF4-FFF2-40B4-BE49-F238E27FC236}">
                  <a16:creationId xmlns:a16="http://schemas.microsoft.com/office/drawing/2014/main" id="{3065FBAD-1ADA-4746-ACDD-17DEFEA3A22A}"/>
                </a:ext>
              </a:extLst>
            </p:cNvPr>
            <p:cNvSpPr/>
            <p:nvPr/>
          </p:nvSpPr>
          <p:spPr>
            <a:xfrm>
              <a:off x="1926432" y="1728488"/>
              <a:ext cx="157162" cy="157162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9" name="楕円 48">
              <a:extLst>
                <a:ext uri="{FF2B5EF4-FFF2-40B4-BE49-F238E27FC236}">
                  <a16:creationId xmlns:a16="http://schemas.microsoft.com/office/drawing/2014/main" id="{167FB6E4-2468-46C4-A95C-D740579CBD99}"/>
                </a:ext>
              </a:extLst>
            </p:cNvPr>
            <p:cNvSpPr/>
            <p:nvPr/>
          </p:nvSpPr>
          <p:spPr>
            <a:xfrm>
              <a:off x="1950245" y="1752301"/>
              <a:ext cx="109536" cy="109536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" name="楕円 49">
              <a:extLst>
                <a:ext uri="{FF2B5EF4-FFF2-40B4-BE49-F238E27FC236}">
                  <a16:creationId xmlns:a16="http://schemas.microsoft.com/office/drawing/2014/main" id="{96C1B491-71AF-4181-B298-20E6C606AB30}"/>
                </a:ext>
              </a:extLst>
            </p:cNvPr>
            <p:cNvSpPr/>
            <p:nvPr/>
          </p:nvSpPr>
          <p:spPr>
            <a:xfrm>
              <a:off x="1972269" y="1770501"/>
              <a:ext cx="45719" cy="45719"/>
            </a:xfrm>
            <a:prstGeom prst="ellipse">
              <a:avLst/>
            </a:prstGeom>
            <a:solidFill>
              <a:schemeClr val="bg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51" name="グループ化 50">
              <a:extLst>
                <a:ext uri="{FF2B5EF4-FFF2-40B4-BE49-F238E27FC236}">
                  <a16:creationId xmlns:a16="http://schemas.microsoft.com/office/drawing/2014/main" id="{A6168564-C732-4E7C-83C2-2D51D85BCC54}"/>
                </a:ext>
              </a:extLst>
            </p:cNvPr>
            <p:cNvGrpSpPr/>
            <p:nvPr/>
          </p:nvGrpSpPr>
          <p:grpSpPr>
            <a:xfrm>
              <a:off x="2129306" y="2109787"/>
              <a:ext cx="860233" cy="203189"/>
              <a:chOff x="2126924" y="2067835"/>
              <a:chExt cx="860233" cy="280860"/>
            </a:xfrm>
            <a:gradFill>
              <a:gsLst>
                <a:gs pos="80000">
                  <a:schemeClr val="accent2">
                    <a:lumMod val="50000"/>
                  </a:schemeClr>
                </a:gs>
                <a:gs pos="0">
                  <a:schemeClr val="accent4">
                    <a:lumMod val="60000"/>
                    <a:lumOff val="40000"/>
                  </a:schemeClr>
                </a:gs>
              </a:gsLst>
              <a:lin ang="5400000" scaled="0"/>
            </a:gradFill>
          </p:grpSpPr>
          <p:sp>
            <p:nvSpPr>
              <p:cNvPr id="66" name="フリーフォーム: 図形 65">
                <a:extLst>
                  <a:ext uri="{FF2B5EF4-FFF2-40B4-BE49-F238E27FC236}">
                    <a16:creationId xmlns:a16="http://schemas.microsoft.com/office/drawing/2014/main" id="{AA9F4DD2-A541-4D8D-BD48-1B04FE8D4C17}"/>
                  </a:ext>
                </a:extLst>
              </p:cNvPr>
              <p:cNvSpPr/>
              <p:nvPr/>
            </p:nvSpPr>
            <p:spPr>
              <a:xfrm rot="20205156">
                <a:off x="2822711" y="2067835"/>
                <a:ext cx="164446" cy="249116"/>
              </a:xfrm>
              <a:custGeom>
                <a:avLst/>
                <a:gdLst>
                  <a:gd name="connsiteX0" fmla="*/ 0 w 102268"/>
                  <a:gd name="connsiteY0" fmla="*/ 0 h 170189"/>
                  <a:gd name="connsiteX1" fmla="*/ 79715 w 102268"/>
                  <a:gd name="connsiteY1" fmla="*/ 0 h 170189"/>
                  <a:gd name="connsiteX2" fmla="*/ 85303 w 102268"/>
                  <a:gd name="connsiteY2" fmla="*/ 86143 h 170189"/>
                  <a:gd name="connsiteX3" fmla="*/ 102268 w 102268"/>
                  <a:gd name="connsiteY3" fmla="*/ 170189 h 170189"/>
                  <a:gd name="connsiteX4" fmla="*/ 7922 w 102268"/>
                  <a:gd name="connsiteY4" fmla="*/ 65612 h 170189"/>
                  <a:gd name="connsiteX0" fmla="*/ 0 w 102268"/>
                  <a:gd name="connsiteY0" fmla="*/ 141662 h 311851"/>
                  <a:gd name="connsiteX1" fmla="*/ 52211 w 102268"/>
                  <a:gd name="connsiteY1" fmla="*/ 0 h 311851"/>
                  <a:gd name="connsiteX2" fmla="*/ 79715 w 102268"/>
                  <a:gd name="connsiteY2" fmla="*/ 141662 h 311851"/>
                  <a:gd name="connsiteX3" fmla="*/ 85303 w 102268"/>
                  <a:gd name="connsiteY3" fmla="*/ 227805 h 311851"/>
                  <a:gd name="connsiteX4" fmla="*/ 102268 w 102268"/>
                  <a:gd name="connsiteY4" fmla="*/ 311851 h 311851"/>
                  <a:gd name="connsiteX5" fmla="*/ 7922 w 102268"/>
                  <a:gd name="connsiteY5" fmla="*/ 207274 h 311851"/>
                  <a:gd name="connsiteX6" fmla="*/ 0 w 102268"/>
                  <a:gd name="connsiteY6" fmla="*/ 141662 h 311851"/>
                  <a:gd name="connsiteX0" fmla="*/ 52211 w 143651"/>
                  <a:gd name="connsiteY0" fmla="*/ 0 h 311851"/>
                  <a:gd name="connsiteX1" fmla="*/ 79715 w 143651"/>
                  <a:gd name="connsiteY1" fmla="*/ 141662 h 311851"/>
                  <a:gd name="connsiteX2" fmla="*/ 85303 w 143651"/>
                  <a:gd name="connsiteY2" fmla="*/ 227805 h 311851"/>
                  <a:gd name="connsiteX3" fmla="*/ 102268 w 143651"/>
                  <a:gd name="connsiteY3" fmla="*/ 311851 h 311851"/>
                  <a:gd name="connsiteX4" fmla="*/ 7922 w 143651"/>
                  <a:gd name="connsiteY4" fmla="*/ 207274 h 311851"/>
                  <a:gd name="connsiteX5" fmla="*/ 0 w 143651"/>
                  <a:gd name="connsiteY5" fmla="*/ 141662 h 311851"/>
                  <a:gd name="connsiteX6" fmla="*/ 143651 w 143651"/>
                  <a:gd name="connsiteY6" fmla="*/ 91440 h 311851"/>
                  <a:gd name="connsiteX0" fmla="*/ 79715 w 143651"/>
                  <a:gd name="connsiteY0" fmla="*/ 80632 h 250821"/>
                  <a:gd name="connsiteX1" fmla="*/ 85303 w 143651"/>
                  <a:gd name="connsiteY1" fmla="*/ 166775 h 250821"/>
                  <a:gd name="connsiteX2" fmla="*/ 102268 w 143651"/>
                  <a:gd name="connsiteY2" fmla="*/ 250821 h 250821"/>
                  <a:gd name="connsiteX3" fmla="*/ 7922 w 143651"/>
                  <a:gd name="connsiteY3" fmla="*/ 146244 h 250821"/>
                  <a:gd name="connsiteX4" fmla="*/ 0 w 143651"/>
                  <a:gd name="connsiteY4" fmla="*/ 80632 h 250821"/>
                  <a:gd name="connsiteX5" fmla="*/ 143651 w 143651"/>
                  <a:gd name="connsiteY5" fmla="*/ 30410 h 250821"/>
                  <a:gd name="connsiteX0" fmla="*/ 79715 w 102268"/>
                  <a:gd name="connsiteY0" fmla="*/ 0 h 170189"/>
                  <a:gd name="connsiteX1" fmla="*/ 85303 w 102268"/>
                  <a:gd name="connsiteY1" fmla="*/ 86143 h 170189"/>
                  <a:gd name="connsiteX2" fmla="*/ 102268 w 102268"/>
                  <a:gd name="connsiteY2" fmla="*/ 170189 h 170189"/>
                  <a:gd name="connsiteX3" fmla="*/ 7922 w 102268"/>
                  <a:gd name="connsiteY3" fmla="*/ 65612 h 170189"/>
                  <a:gd name="connsiteX4" fmla="*/ 0 w 102268"/>
                  <a:gd name="connsiteY4" fmla="*/ 0 h 1701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268" h="170189">
                    <a:moveTo>
                      <a:pt x="79715" y="0"/>
                    </a:moveTo>
                    <a:lnTo>
                      <a:pt x="85303" y="86143"/>
                    </a:lnTo>
                    <a:cubicBezTo>
                      <a:pt x="89073" y="114855"/>
                      <a:pt x="94728" y="143044"/>
                      <a:pt x="102268" y="170189"/>
                    </a:cubicBezTo>
                    <a:cubicBezTo>
                      <a:pt x="59856" y="170189"/>
                      <a:pt x="23466" y="127068"/>
                      <a:pt x="7922" y="65612"/>
                    </a:cubicBezTo>
                    <a:lnTo>
                      <a:pt x="0" y="0"/>
                    </a:lnTo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" name="フリーフォーム: 図形 66">
                <a:extLst>
                  <a:ext uri="{FF2B5EF4-FFF2-40B4-BE49-F238E27FC236}">
                    <a16:creationId xmlns:a16="http://schemas.microsoft.com/office/drawing/2014/main" id="{AE86F9C5-34EB-4FF7-8090-4FDC2F705029}"/>
                  </a:ext>
                </a:extLst>
              </p:cNvPr>
              <p:cNvSpPr/>
              <p:nvPr/>
            </p:nvSpPr>
            <p:spPr>
              <a:xfrm rot="20205156">
                <a:off x="2736583" y="2092087"/>
                <a:ext cx="136844" cy="229055"/>
              </a:xfrm>
              <a:custGeom>
                <a:avLst/>
                <a:gdLst>
                  <a:gd name="connsiteX0" fmla="*/ 0 w 102268"/>
                  <a:gd name="connsiteY0" fmla="*/ 0 h 170189"/>
                  <a:gd name="connsiteX1" fmla="*/ 79715 w 102268"/>
                  <a:gd name="connsiteY1" fmla="*/ 0 h 170189"/>
                  <a:gd name="connsiteX2" fmla="*/ 85303 w 102268"/>
                  <a:gd name="connsiteY2" fmla="*/ 86143 h 170189"/>
                  <a:gd name="connsiteX3" fmla="*/ 102268 w 102268"/>
                  <a:gd name="connsiteY3" fmla="*/ 170189 h 170189"/>
                  <a:gd name="connsiteX4" fmla="*/ 7922 w 102268"/>
                  <a:gd name="connsiteY4" fmla="*/ 65612 h 170189"/>
                  <a:gd name="connsiteX0" fmla="*/ 0 w 102268"/>
                  <a:gd name="connsiteY0" fmla="*/ 141662 h 311851"/>
                  <a:gd name="connsiteX1" fmla="*/ 52211 w 102268"/>
                  <a:gd name="connsiteY1" fmla="*/ 0 h 311851"/>
                  <a:gd name="connsiteX2" fmla="*/ 79715 w 102268"/>
                  <a:gd name="connsiteY2" fmla="*/ 141662 h 311851"/>
                  <a:gd name="connsiteX3" fmla="*/ 85303 w 102268"/>
                  <a:gd name="connsiteY3" fmla="*/ 227805 h 311851"/>
                  <a:gd name="connsiteX4" fmla="*/ 102268 w 102268"/>
                  <a:gd name="connsiteY4" fmla="*/ 311851 h 311851"/>
                  <a:gd name="connsiteX5" fmla="*/ 7922 w 102268"/>
                  <a:gd name="connsiteY5" fmla="*/ 207274 h 311851"/>
                  <a:gd name="connsiteX6" fmla="*/ 0 w 102268"/>
                  <a:gd name="connsiteY6" fmla="*/ 141662 h 311851"/>
                  <a:gd name="connsiteX0" fmla="*/ 52211 w 143651"/>
                  <a:gd name="connsiteY0" fmla="*/ 0 h 311851"/>
                  <a:gd name="connsiteX1" fmla="*/ 79715 w 143651"/>
                  <a:gd name="connsiteY1" fmla="*/ 141662 h 311851"/>
                  <a:gd name="connsiteX2" fmla="*/ 85303 w 143651"/>
                  <a:gd name="connsiteY2" fmla="*/ 227805 h 311851"/>
                  <a:gd name="connsiteX3" fmla="*/ 102268 w 143651"/>
                  <a:gd name="connsiteY3" fmla="*/ 311851 h 311851"/>
                  <a:gd name="connsiteX4" fmla="*/ 7922 w 143651"/>
                  <a:gd name="connsiteY4" fmla="*/ 207274 h 311851"/>
                  <a:gd name="connsiteX5" fmla="*/ 0 w 143651"/>
                  <a:gd name="connsiteY5" fmla="*/ 141662 h 311851"/>
                  <a:gd name="connsiteX6" fmla="*/ 143651 w 143651"/>
                  <a:gd name="connsiteY6" fmla="*/ 91440 h 311851"/>
                  <a:gd name="connsiteX0" fmla="*/ 79715 w 143651"/>
                  <a:gd name="connsiteY0" fmla="*/ 80632 h 250821"/>
                  <a:gd name="connsiteX1" fmla="*/ 85303 w 143651"/>
                  <a:gd name="connsiteY1" fmla="*/ 166775 h 250821"/>
                  <a:gd name="connsiteX2" fmla="*/ 102268 w 143651"/>
                  <a:gd name="connsiteY2" fmla="*/ 250821 h 250821"/>
                  <a:gd name="connsiteX3" fmla="*/ 7922 w 143651"/>
                  <a:gd name="connsiteY3" fmla="*/ 146244 h 250821"/>
                  <a:gd name="connsiteX4" fmla="*/ 0 w 143651"/>
                  <a:gd name="connsiteY4" fmla="*/ 80632 h 250821"/>
                  <a:gd name="connsiteX5" fmla="*/ 143651 w 143651"/>
                  <a:gd name="connsiteY5" fmla="*/ 30410 h 250821"/>
                  <a:gd name="connsiteX0" fmla="*/ 79715 w 102268"/>
                  <a:gd name="connsiteY0" fmla="*/ 0 h 170189"/>
                  <a:gd name="connsiteX1" fmla="*/ 85303 w 102268"/>
                  <a:gd name="connsiteY1" fmla="*/ 86143 h 170189"/>
                  <a:gd name="connsiteX2" fmla="*/ 102268 w 102268"/>
                  <a:gd name="connsiteY2" fmla="*/ 170189 h 170189"/>
                  <a:gd name="connsiteX3" fmla="*/ 7922 w 102268"/>
                  <a:gd name="connsiteY3" fmla="*/ 65612 h 170189"/>
                  <a:gd name="connsiteX4" fmla="*/ 0 w 102268"/>
                  <a:gd name="connsiteY4" fmla="*/ 0 h 1701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268" h="170189">
                    <a:moveTo>
                      <a:pt x="79715" y="0"/>
                    </a:moveTo>
                    <a:lnTo>
                      <a:pt x="85303" y="86143"/>
                    </a:lnTo>
                    <a:cubicBezTo>
                      <a:pt x="89073" y="114855"/>
                      <a:pt x="94728" y="143044"/>
                      <a:pt x="102268" y="170189"/>
                    </a:cubicBezTo>
                    <a:cubicBezTo>
                      <a:pt x="59856" y="170189"/>
                      <a:pt x="23466" y="127068"/>
                      <a:pt x="7922" y="65612"/>
                    </a:cubicBezTo>
                    <a:lnTo>
                      <a:pt x="0" y="0"/>
                    </a:lnTo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" name="フリーフォーム: 図形 67">
                <a:extLst>
                  <a:ext uri="{FF2B5EF4-FFF2-40B4-BE49-F238E27FC236}">
                    <a16:creationId xmlns:a16="http://schemas.microsoft.com/office/drawing/2014/main" id="{4CC72A16-847B-4200-90F0-C3EA2BB0973C}"/>
                  </a:ext>
                </a:extLst>
              </p:cNvPr>
              <p:cNvSpPr/>
              <p:nvPr/>
            </p:nvSpPr>
            <p:spPr>
              <a:xfrm rot="20205156">
                <a:off x="2630219" y="2111328"/>
                <a:ext cx="146294" cy="207056"/>
              </a:xfrm>
              <a:custGeom>
                <a:avLst/>
                <a:gdLst>
                  <a:gd name="connsiteX0" fmla="*/ 0 w 102268"/>
                  <a:gd name="connsiteY0" fmla="*/ 0 h 170189"/>
                  <a:gd name="connsiteX1" fmla="*/ 79715 w 102268"/>
                  <a:gd name="connsiteY1" fmla="*/ 0 h 170189"/>
                  <a:gd name="connsiteX2" fmla="*/ 85303 w 102268"/>
                  <a:gd name="connsiteY2" fmla="*/ 86143 h 170189"/>
                  <a:gd name="connsiteX3" fmla="*/ 102268 w 102268"/>
                  <a:gd name="connsiteY3" fmla="*/ 170189 h 170189"/>
                  <a:gd name="connsiteX4" fmla="*/ 7922 w 102268"/>
                  <a:gd name="connsiteY4" fmla="*/ 65612 h 170189"/>
                  <a:gd name="connsiteX0" fmla="*/ 0 w 102268"/>
                  <a:gd name="connsiteY0" fmla="*/ 141662 h 311851"/>
                  <a:gd name="connsiteX1" fmla="*/ 52211 w 102268"/>
                  <a:gd name="connsiteY1" fmla="*/ 0 h 311851"/>
                  <a:gd name="connsiteX2" fmla="*/ 79715 w 102268"/>
                  <a:gd name="connsiteY2" fmla="*/ 141662 h 311851"/>
                  <a:gd name="connsiteX3" fmla="*/ 85303 w 102268"/>
                  <a:gd name="connsiteY3" fmla="*/ 227805 h 311851"/>
                  <a:gd name="connsiteX4" fmla="*/ 102268 w 102268"/>
                  <a:gd name="connsiteY4" fmla="*/ 311851 h 311851"/>
                  <a:gd name="connsiteX5" fmla="*/ 7922 w 102268"/>
                  <a:gd name="connsiteY5" fmla="*/ 207274 h 311851"/>
                  <a:gd name="connsiteX6" fmla="*/ 0 w 102268"/>
                  <a:gd name="connsiteY6" fmla="*/ 141662 h 311851"/>
                  <a:gd name="connsiteX0" fmla="*/ 52211 w 143651"/>
                  <a:gd name="connsiteY0" fmla="*/ 0 h 311851"/>
                  <a:gd name="connsiteX1" fmla="*/ 79715 w 143651"/>
                  <a:gd name="connsiteY1" fmla="*/ 141662 h 311851"/>
                  <a:gd name="connsiteX2" fmla="*/ 85303 w 143651"/>
                  <a:gd name="connsiteY2" fmla="*/ 227805 h 311851"/>
                  <a:gd name="connsiteX3" fmla="*/ 102268 w 143651"/>
                  <a:gd name="connsiteY3" fmla="*/ 311851 h 311851"/>
                  <a:gd name="connsiteX4" fmla="*/ 7922 w 143651"/>
                  <a:gd name="connsiteY4" fmla="*/ 207274 h 311851"/>
                  <a:gd name="connsiteX5" fmla="*/ 0 w 143651"/>
                  <a:gd name="connsiteY5" fmla="*/ 141662 h 311851"/>
                  <a:gd name="connsiteX6" fmla="*/ 143651 w 143651"/>
                  <a:gd name="connsiteY6" fmla="*/ 91440 h 311851"/>
                  <a:gd name="connsiteX0" fmla="*/ 79715 w 143651"/>
                  <a:gd name="connsiteY0" fmla="*/ 80632 h 250821"/>
                  <a:gd name="connsiteX1" fmla="*/ 85303 w 143651"/>
                  <a:gd name="connsiteY1" fmla="*/ 166775 h 250821"/>
                  <a:gd name="connsiteX2" fmla="*/ 102268 w 143651"/>
                  <a:gd name="connsiteY2" fmla="*/ 250821 h 250821"/>
                  <a:gd name="connsiteX3" fmla="*/ 7922 w 143651"/>
                  <a:gd name="connsiteY3" fmla="*/ 146244 h 250821"/>
                  <a:gd name="connsiteX4" fmla="*/ 0 w 143651"/>
                  <a:gd name="connsiteY4" fmla="*/ 80632 h 250821"/>
                  <a:gd name="connsiteX5" fmla="*/ 143651 w 143651"/>
                  <a:gd name="connsiteY5" fmla="*/ 30410 h 250821"/>
                  <a:gd name="connsiteX0" fmla="*/ 79715 w 102268"/>
                  <a:gd name="connsiteY0" fmla="*/ 0 h 170189"/>
                  <a:gd name="connsiteX1" fmla="*/ 85303 w 102268"/>
                  <a:gd name="connsiteY1" fmla="*/ 86143 h 170189"/>
                  <a:gd name="connsiteX2" fmla="*/ 102268 w 102268"/>
                  <a:gd name="connsiteY2" fmla="*/ 170189 h 170189"/>
                  <a:gd name="connsiteX3" fmla="*/ 7922 w 102268"/>
                  <a:gd name="connsiteY3" fmla="*/ 65612 h 170189"/>
                  <a:gd name="connsiteX4" fmla="*/ 0 w 102268"/>
                  <a:gd name="connsiteY4" fmla="*/ 0 h 1701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268" h="170189">
                    <a:moveTo>
                      <a:pt x="79715" y="0"/>
                    </a:moveTo>
                    <a:lnTo>
                      <a:pt x="85303" y="86143"/>
                    </a:lnTo>
                    <a:cubicBezTo>
                      <a:pt x="89073" y="114855"/>
                      <a:pt x="94728" y="143044"/>
                      <a:pt x="102268" y="170189"/>
                    </a:cubicBezTo>
                    <a:cubicBezTo>
                      <a:pt x="59856" y="170189"/>
                      <a:pt x="23466" y="127068"/>
                      <a:pt x="7922" y="65612"/>
                    </a:cubicBezTo>
                    <a:lnTo>
                      <a:pt x="0" y="0"/>
                    </a:lnTo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" name="フリーフォーム: 図形 68">
                <a:extLst>
                  <a:ext uri="{FF2B5EF4-FFF2-40B4-BE49-F238E27FC236}">
                    <a16:creationId xmlns:a16="http://schemas.microsoft.com/office/drawing/2014/main" id="{D5B79B86-9F9B-4987-8E90-7310AFF1F414}"/>
                  </a:ext>
                </a:extLst>
              </p:cNvPr>
              <p:cNvSpPr/>
              <p:nvPr/>
            </p:nvSpPr>
            <p:spPr>
              <a:xfrm rot="20820955">
                <a:off x="2535090" y="2127811"/>
                <a:ext cx="146294" cy="207056"/>
              </a:xfrm>
              <a:custGeom>
                <a:avLst/>
                <a:gdLst>
                  <a:gd name="connsiteX0" fmla="*/ 0 w 102268"/>
                  <a:gd name="connsiteY0" fmla="*/ 0 h 170189"/>
                  <a:gd name="connsiteX1" fmla="*/ 79715 w 102268"/>
                  <a:gd name="connsiteY1" fmla="*/ 0 h 170189"/>
                  <a:gd name="connsiteX2" fmla="*/ 85303 w 102268"/>
                  <a:gd name="connsiteY2" fmla="*/ 86143 h 170189"/>
                  <a:gd name="connsiteX3" fmla="*/ 102268 w 102268"/>
                  <a:gd name="connsiteY3" fmla="*/ 170189 h 170189"/>
                  <a:gd name="connsiteX4" fmla="*/ 7922 w 102268"/>
                  <a:gd name="connsiteY4" fmla="*/ 65612 h 170189"/>
                  <a:gd name="connsiteX0" fmla="*/ 0 w 102268"/>
                  <a:gd name="connsiteY0" fmla="*/ 141662 h 311851"/>
                  <a:gd name="connsiteX1" fmla="*/ 52211 w 102268"/>
                  <a:gd name="connsiteY1" fmla="*/ 0 h 311851"/>
                  <a:gd name="connsiteX2" fmla="*/ 79715 w 102268"/>
                  <a:gd name="connsiteY2" fmla="*/ 141662 h 311851"/>
                  <a:gd name="connsiteX3" fmla="*/ 85303 w 102268"/>
                  <a:gd name="connsiteY3" fmla="*/ 227805 h 311851"/>
                  <a:gd name="connsiteX4" fmla="*/ 102268 w 102268"/>
                  <a:gd name="connsiteY4" fmla="*/ 311851 h 311851"/>
                  <a:gd name="connsiteX5" fmla="*/ 7922 w 102268"/>
                  <a:gd name="connsiteY5" fmla="*/ 207274 h 311851"/>
                  <a:gd name="connsiteX6" fmla="*/ 0 w 102268"/>
                  <a:gd name="connsiteY6" fmla="*/ 141662 h 311851"/>
                  <a:gd name="connsiteX0" fmla="*/ 52211 w 143651"/>
                  <a:gd name="connsiteY0" fmla="*/ 0 h 311851"/>
                  <a:gd name="connsiteX1" fmla="*/ 79715 w 143651"/>
                  <a:gd name="connsiteY1" fmla="*/ 141662 h 311851"/>
                  <a:gd name="connsiteX2" fmla="*/ 85303 w 143651"/>
                  <a:gd name="connsiteY2" fmla="*/ 227805 h 311851"/>
                  <a:gd name="connsiteX3" fmla="*/ 102268 w 143651"/>
                  <a:gd name="connsiteY3" fmla="*/ 311851 h 311851"/>
                  <a:gd name="connsiteX4" fmla="*/ 7922 w 143651"/>
                  <a:gd name="connsiteY4" fmla="*/ 207274 h 311851"/>
                  <a:gd name="connsiteX5" fmla="*/ 0 w 143651"/>
                  <a:gd name="connsiteY5" fmla="*/ 141662 h 311851"/>
                  <a:gd name="connsiteX6" fmla="*/ 143651 w 143651"/>
                  <a:gd name="connsiteY6" fmla="*/ 91440 h 311851"/>
                  <a:gd name="connsiteX0" fmla="*/ 79715 w 143651"/>
                  <a:gd name="connsiteY0" fmla="*/ 80632 h 250821"/>
                  <a:gd name="connsiteX1" fmla="*/ 85303 w 143651"/>
                  <a:gd name="connsiteY1" fmla="*/ 166775 h 250821"/>
                  <a:gd name="connsiteX2" fmla="*/ 102268 w 143651"/>
                  <a:gd name="connsiteY2" fmla="*/ 250821 h 250821"/>
                  <a:gd name="connsiteX3" fmla="*/ 7922 w 143651"/>
                  <a:gd name="connsiteY3" fmla="*/ 146244 h 250821"/>
                  <a:gd name="connsiteX4" fmla="*/ 0 w 143651"/>
                  <a:gd name="connsiteY4" fmla="*/ 80632 h 250821"/>
                  <a:gd name="connsiteX5" fmla="*/ 143651 w 143651"/>
                  <a:gd name="connsiteY5" fmla="*/ 30410 h 250821"/>
                  <a:gd name="connsiteX0" fmla="*/ 79715 w 102268"/>
                  <a:gd name="connsiteY0" fmla="*/ 0 h 170189"/>
                  <a:gd name="connsiteX1" fmla="*/ 85303 w 102268"/>
                  <a:gd name="connsiteY1" fmla="*/ 86143 h 170189"/>
                  <a:gd name="connsiteX2" fmla="*/ 102268 w 102268"/>
                  <a:gd name="connsiteY2" fmla="*/ 170189 h 170189"/>
                  <a:gd name="connsiteX3" fmla="*/ 7922 w 102268"/>
                  <a:gd name="connsiteY3" fmla="*/ 65612 h 170189"/>
                  <a:gd name="connsiteX4" fmla="*/ 0 w 102268"/>
                  <a:gd name="connsiteY4" fmla="*/ 0 h 1701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268" h="170189">
                    <a:moveTo>
                      <a:pt x="79715" y="0"/>
                    </a:moveTo>
                    <a:lnTo>
                      <a:pt x="85303" y="86143"/>
                    </a:lnTo>
                    <a:cubicBezTo>
                      <a:pt x="89073" y="114855"/>
                      <a:pt x="94728" y="143044"/>
                      <a:pt x="102268" y="170189"/>
                    </a:cubicBezTo>
                    <a:cubicBezTo>
                      <a:pt x="59856" y="170189"/>
                      <a:pt x="23466" y="127068"/>
                      <a:pt x="7922" y="65612"/>
                    </a:cubicBezTo>
                    <a:lnTo>
                      <a:pt x="0" y="0"/>
                    </a:lnTo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" name="フリーフォーム: 図形 69">
                <a:extLst>
                  <a:ext uri="{FF2B5EF4-FFF2-40B4-BE49-F238E27FC236}">
                    <a16:creationId xmlns:a16="http://schemas.microsoft.com/office/drawing/2014/main" id="{63952D32-34A9-474E-8D5E-05B4799BE9CF}"/>
                  </a:ext>
                </a:extLst>
              </p:cNvPr>
              <p:cNvSpPr/>
              <p:nvPr/>
            </p:nvSpPr>
            <p:spPr>
              <a:xfrm rot="21237414">
                <a:off x="2427019" y="2141103"/>
                <a:ext cx="146294" cy="207056"/>
              </a:xfrm>
              <a:custGeom>
                <a:avLst/>
                <a:gdLst>
                  <a:gd name="connsiteX0" fmla="*/ 0 w 102268"/>
                  <a:gd name="connsiteY0" fmla="*/ 0 h 170189"/>
                  <a:gd name="connsiteX1" fmla="*/ 79715 w 102268"/>
                  <a:gd name="connsiteY1" fmla="*/ 0 h 170189"/>
                  <a:gd name="connsiteX2" fmla="*/ 85303 w 102268"/>
                  <a:gd name="connsiteY2" fmla="*/ 86143 h 170189"/>
                  <a:gd name="connsiteX3" fmla="*/ 102268 w 102268"/>
                  <a:gd name="connsiteY3" fmla="*/ 170189 h 170189"/>
                  <a:gd name="connsiteX4" fmla="*/ 7922 w 102268"/>
                  <a:gd name="connsiteY4" fmla="*/ 65612 h 170189"/>
                  <a:gd name="connsiteX0" fmla="*/ 0 w 102268"/>
                  <a:gd name="connsiteY0" fmla="*/ 141662 h 311851"/>
                  <a:gd name="connsiteX1" fmla="*/ 52211 w 102268"/>
                  <a:gd name="connsiteY1" fmla="*/ 0 h 311851"/>
                  <a:gd name="connsiteX2" fmla="*/ 79715 w 102268"/>
                  <a:gd name="connsiteY2" fmla="*/ 141662 h 311851"/>
                  <a:gd name="connsiteX3" fmla="*/ 85303 w 102268"/>
                  <a:gd name="connsiteY3" fmla="*/ 227805 h 311851"/>
                  <a:gd name="connsiteX4" fmla="*/ 102268 w 102268"/>
                  <a:gd name="connsiteY4" fmla="*/ 311851 h 311851"/>
                  <a:gd name="connsiteX5" fmla="*/ 7922 w 102268"/>
                  <a:gd name="connsiteY5" fmla="*/ 207274 h 311851"/>
                  <a:gd name="connsiteX6" fmla="*/ 0 w 102268"/>
                  <a:gd name="connsiteY6" fmla="*/ 141662 h 311851"/>
                  <a:gd name="connsiteX0" fmla="*/ 52211 w 143651"/>
                  <a:gd name="connsiteY0" fmla="*/ 0 h 311851"/>
                  <a:gd name="connsiteX1" fmla="*/ 79715 w 143651"/>
                  <a:gd name="connsiteY1" fmla="*/ 141662 h 311851"/>
                  <a:gd name="connsiteX2" fmla="*/ 85303 w 143651"/>
                  <a:gd name="connsiteY2" fmla="*/ 227805 h 311851"/>
                  <a:gd name="connsiteX3" fmla="*/ 102268 w 143651"/>
                  <a:gd name="connsiteY3" fmla="*/ 311851 h 311851"/>
                  <a:gd name="connsiteX4" fmla="*/ 7922 w 143651"/>
                  <a:gd name="connsiteY4" fmla="*/ 207274 h 311851"/>
                  <a:gd name="connsiteX5" fmla="*/ 0 w 143651"/>
                  <a:gd name="connsiteY5" fmla="*/ 141662 h 311851"/>
                  <a:gd name="connsiteX6" fmla="*/ 143651 w 143651"/>
                  <a:gd name="connsiteY6" fmla="*/ 91440 h 311851"/>
                  <a:gd name="connsiteX0" fmla="*/ 79715 w 143651"/>
                  <a:gd name="connsiteY0" fmla="*/ 80632 h 250821"/>
                  <a:gd name="connsiteX1" fmla="*/ 85303 w 143651"/>
                  <a:gd name="connsiteY1" fmla="*/ 166775 h 250821"/>
                  <a:gd name="connsiteX2" fmla="*/ 102268 w 143651"/>
                  <a:gd name="connsiteY2" fmla="*/ 250821 h 250821"/>
                  <a:gd name="connsiteX3" fmla="*/ 7922 w 143651"/>
                  <a:gd name="connsiteY3" fmla="*/ 146244 h 250821"/>
                  <a:gd name="connsiteX4" fmla="*/ 0 w 143651"/>
                  <a:gd name="connsiteY4" fmla="*/ 80632 h 250821"/>
                  <a:gd name="connsiteX5" fmla="*/ 143651 w 143651"/>
                  <a:gd name="connsiteY5" fmla="*/ 30410 h 250821"/>
                  <a:gd name="connsiteX0" fmla="*/ 79715 w 102268"/>
                  <a:gd name="connsiteY0" fmla="*/ 0 h 170189"/>
                  <a:gd name="connsiteX1" fmla="*/ 85303 w 102268"/>
                  <a:gd name="connsiteY1" fmla="*/ 86143 h 170189"/>
                  <a:gd name="connsiteX2" fmla="*/ 102268 w 102268"/>
                  <a:gd name="connsiteY2" fmla="*/ 170189 h 170189"/>
                  <a:gd name="connsiteX3" fmla="*/ 7922 w 102268"/>
                  <a:gd name="connsiteY3" fmla="*/ 65612 h 170189"/>
                  <a:gd name="connsiteX4" fmla="*/ 0 w 102268"/>
                  <a:gd name="connsiteY4" fmla="*/ 0 h 1701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268" h="170189">
                    <a:moveTo>
                      <a:pt x="79715" y="0"/>
                    </a:moveTo>
                    <a:lnTo>
                      <a:pt x="85303" y="86143"/>
                    </a:lnTo>
                    <a:cubicBezTo>
                      <a:pt x="89073" y="114855"/>
                      <a:pt x="94728" y="143044"/>
                      <a:pt x="102268" y="170189"/>
                    </a:cubicBezTo>
                    <a:cubicBezTo>
                      <a:pt x="59856" y="170189"/>
                      <a:pt x="23466" y="127068"/>
                      <a:pt x="7922" y="65612"/>
                    </a:cubicBezTo>
                    <a:lnTo>
                      <a:pt x="0" y="0"/>
                    </a:lnTo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" name="フリーフォーム: 図形 70">
                <a:extLst>
                  <a:ext uri="{FF2B5EF4-FFF2-40B4-BE49-F238E27FC236}">
                    <a16:creationId xmlns:a16="http://schemas.microsoft.com/office/drawing/2014/main" id="{26C7A56E-7D8F-470E-B600-8AD2A3204E72}"/>
                  </a:ext>
                </a:extLst>
              </p:cNvPr>
              <p:cNvSpPr/>
              <p:nvPr/>
            </p:nvSpPr>
            <p:spPr>
              <a:xfrm rot="21237414">
                <a:off x="2331890" y="2140450"/>
                <a:ext cx="146294" cy="207056"/>
              </a:xfrm>
              <a:custGeom>
                <a:avLst/>
                <a:gdLst>
                  <a:gd name="connsiteX0" fmla="*/ 0 w 102268"/>
                  <a:gd name="connsiteY0" fmla="*/ 0 h 170189"/>
                  <a:gd name="connsiteX1" fmla="*/ 79715 w 102268"/>
                  <a:gd name="connsiteY1" fmla="*/ 0 h 170189"/>
                  <a:gd name="connsiteX2" fmla="*/ 85303 w 102268"/>
                  <a:gd name="connsiteY2" fmla="*/ 86143 h 170189"/>
                  <a:gd name="connsiteX3" fmla="*/ 102268 w 102268"/>
                  <a:gd name="connsiteY3" fmla="*/ 170189 h 170189"/>
                  <a:gd name="connsiteX4" fmla="*/ 7922 w 102268"/>
                  <a:gd name="connsiteY4" fmla="*/ 65612 h 170189"/>
                  <a:gd name="connsiteX0" fmla="*/ 0 w 102268"/>
                  <a:gd name="connsiteY0" fmla="*/ 141662 h 311851"/>
                  <a:gd name="connsiteX1" fmla="*/ 52211 w 102268"/>
                  <a:gd name="connsiteY1" fmla="*/ 0 h 311851"/>
                  <a:gd name="connsiteX2" fmla="*/ 79715 w 102268"/>
                  <a:gd name="connsiteY2" fmla="*/ 141662 h 311851"/>
                  <a:gd name="connsiteX3" fmla="*/ 85303 w 102268"/>
                  <a:gd name="connsiteY3" fmla="*/ 227805 h 311851"/>
                  <a:gd name="connsiteX4" fmla="*/ 102268 w 102268"/>
                  <a:gd name="connsiteY4" fmla="*/ 311851 h 311851"/>
                  <a:gd name="connsiteX5" fmla="*/ 7922 w 102268"/>
                  <a:gd name="connsiteY5" fmla="*/ 207274 h 311851"/>
                  <a:gd name="connsiteX6" fmla="*/ 0 w 102268"/>
                  <a:gd name="connsiteY6" fmla="*/ 141662 h 311851"/>
                  <a:gd name="connsiteX0" fmla="*/ 52211 w 143651"/>
                  <a:gd name="connsiteY0" fmla="*/ 0 h 311851"/>
                  <a:gd name="connsiteX1" fmla="*/ 79715 w 143651"/>
                  <a:gd name="connsiteY1" fmla="*/ 141662 h 311851"/>
                  <a:gd name="connsiteX2" fmla="*/ 85303 w 143651"/>
                  <a:gd name="connsiteY2" fmla="*/ 227805 h 311851"/>
                  <a:gd name="connsiteX3" fmla="*/ 102268 w 143651"/>
                  <a:gd name="connsiteY3" fmla="*/ 311851 h 311851"/>
                  <a:gd name="connsiteX4" fmla="*/ 7922 w 143651"/>
                  <a:gd name="connsiteY4" fmla="*/ 207274 h 311851"/>
                  <a:gd name="connsiteX5" fmla="*/ 0 w 143651"/>
                  <a:gd name="connsiteY5" fmla="*/ 141662 h 311851"/>
                  <a:gd name="connsiteX6" fmla="*/ 143651 w 143651"/>
                  <a:gd name="connsiteY6" fmla="*/ 91440 h 311851"/>
                  <a:gd name="connsiteX0" fmla="*/ 79715 w 143651"/>
                  <a:gd name="connsiteY0" fmla="*/ 80632 h 250821"/>
                  <a:gd name="connsiteX1" fmla="*/ 85303 w 143651"/>
                  <a:gd name="connsiteY1" fmla="*/ 166775 h 250821"/>
                  <a:gd name="connsiteX2" fmla="*/ 102268 w 143651"/>
                  <a:gd name="connsiteY2" fmla="*/ 250821 h 250821"/>
                  <a:gd name="connsiteX3" fmla="*/ 7922 w 143651"/>
                  <a:gd name="connsiteY3" fmla="*/ 146244 h 250821"/>
                  <a:gd name="connsiteX4" fmla="*/ 0 w 143651"/>
                  <a:gd name="connsiteY4" fmla="*/ 80632 h 250821"/>
                  <a:gd name="connsiteX5" fmla="*/ 143651 w 143651"/>
                  <a:gd name="connsiteY5" fmla="*/ 30410 h 250821"/>
                  <a:gd name="connsiteX0" fmla="*/ 79715 w 102268"/>
                  <a:gd name="connsiteY0" fmla="*/ 0 h 170189"/>
                  <a:gd name="connsiteX1" fmla="*/ 85303 w 102268"/>
                  <a:gd name="connsiteY1" fmla="*/ 86143 h 170189"/>
                  <a:gd name="connsiteX2" fmla="*/ 102268 w 102268"/>
                  <a:gd name="connsiteY2" fmla="*/ 170189 h 170189"/>
                  <a:gd name="connsiteX3" fmla="*/ 7922 w 102268"/>
                  <a:gd name="connsiteY3" fmla="*/ 65612 h 170189"/>
                  <a:gd name="connsiteX4" fmla="*/ 0 w 102268"/>
                  <a:gd name="connsiteY4" fmla="*/ 0 h 1701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268" h="170189">
                    <a:moveTo>
                      <a:pt x="79715" y="0"/>
                    </a:moveTo>
                    <a:lnTo>
                      <a:pt x="85303" y="86143"/>
                    </a:lnTo>
                    <a:cubicBezTo>
                      <a:pt x="89073" y="114855"/>
                      <a:pt x="94728" y="143044"/>
                      <a:pt x="102268" y="170189"/>
                    </a:cubicBezTo>
                    <a:cubicBezTo>
                      <a:pt x="59856" y="170189"/>
                      <a:pt x="23466" y="127068"/>
                      <a:pt x="7922" y="65612"/>
                    </a:cubicBezTo>
                    <a:lnTo>
                      <a:pt x="0" y="0"/>
                    </a:lnTo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" name="フリーフォーム: 図形 71">
                <a:extLst>
                  <a:ext uri="{FF2B5EF4-FFF2-40B4-BE49-F238E27FC236}">
                    <a16:creationId xmlns:a16="http://schemas.microsoft.com/office/drawing/2014/main" id="{EEC07661-BA08-409B-8602-7C83C104A5C8}"/>
                  </a:ext>
                </a:extLst>
              </p:cNvPr>
              <p:cNvSpPr/>
              <p:nvPr/>
            </p:nvSpPr>
            <p:spPr>
              <a:xfrm rot="21237414">
                <a:off x="2224735" y="2140450"/>
                <a:ext cx="146294" cy="207056"/>
              </a:xfrm>
              <a:custGeom>
                <a:avLst/>
                <a:gdLst>
                  <a:gd name="connsiteX0" fmla="*/ 0 w 102268"/>
                  <a:gd name="connsiteY0" fmla="*/ 0 h 170189"/>
                  <a:gd name="connsiteX1" fmla="*/ 79715 w 102268"/>
                  <a:gd name="connsiteY1" fmla="*/ 0 h 170189"/>
                  <a:gd name="connsiteX2" fmla="*/ 85303 w 102268"/>
                  <a:gd name="connsiteY2" fmla="*/ 86143 h 170189"/>
                  <a:gd name="connsiteX3" fmla="*/ 102268 w 102268"/>
                  <a:gd name="connsiteY3" fmla="*/ 170189 h 170189"/>
                  <a:gd name="connsiteX4" fmla="*/ 7922 w 102268"/>
                  <a:gd name="connsiteY4" fmla="*/ 65612 h 170189"/>
                  <a:gd name="connsiteX0" fmla="*/ 0 w 102268"/>
                  <a:gd name="connsiteY0" fmla="*/ 141662 h 311851"/>
                  <a:gd name="connsiteX1" fmla="*/ 52211 w 102268"/>
                  <a:gd name="connsiteY1" fmla="*/ 0 h 311851"/>
                  <a:gd name="connsiteX2" fmla="*/ 79715 w 102268"/>
                  <a:gd name="connsiteY2" fmla="*/ 141662 h 311851"/>
                  <a:gd name="connsiteX3" fmla="*/ 85303 w 102268"/>
                  <a:gd name="connsiteY3" fmla="*/ 227805 h 311851"/>
                  <a:gd name="connsiteX4" fmla="*/ 102268 w 102268"/>
                  <a:gd name="connsiteY4" fmla="*/ 311851 h 311851"/>
                  <a:gd name="connsiteX5" fmla="*/ 7922 w 102268"/>
                  <a:gd name="connsiteY5" fmla="*/ 207274 h 311851"/>
                  <a:gd name="connsiteX6" fmla="*/ 0 w 102268"/>
                  <a:gd name="connsiteY6" fmla="*/ 141662 h 311851"/>
                  <a:gd name="connsiteX0" fmla="*/ 52211 w 143651"/>
                  <a:gd name="connsiteY0" fmla="*/ 0 h 311851"/>
                  <a:gd name="connsiteX1" fmla="*/ 79715 w 143651"/>
                  <a:gd name="connsiteY1" fmla="*/ 141662 h 311851"/>
                  <a:gd name="connsiteX2" fmla="*/ 85303 w 143651"/>
                  <a:gd name="connsiteY2" fmla="*/ 227805 h 311851"/>
                  <a:gd name="connsiteX3" fmla="*/ 102268 w 143651"/>
                  <a:gd name="connsiteY3" fmla="*/ 311851 h 311851"/>
                  <a:gd name="connsiteX4" fmla="*/ 7922 w 143651"/>
                  <a:gd name="connsiteY4" fmla="*/ 207274 h 311851"/>
                  <a:gd name="connsiteX5" fmla="*/ 0 w 143651"/>
                  <a:gd name="connsiteY5" fmla="*/ 141662 h 311851"/>
                  <a:gd name="connsiteX6" fmla="*/ 143651 w 143651"/>
                  <a:gd name="connsiteY6" fmla="*/ 91440 h 311851"/>
                  <a:gd name="connsiteX0" fmla="*/ 79715 w 143651"/>
                  <a:gd name="connsiteY0" fmla="*/ 80632 h 250821"/>
                  <a:gd name="connsiteX1" fmla="*/ 85303 w 143651"/>
                  <a:gd name="connsiteY1" fmla="*/ 166775 h 250821"/>
                  <a:gd name="connsiteX2" fmla="*/ 102268 w 143651"/>
                  <a:gd name="connsiteY2" fmla="*/ 250821 h 250821"/>
                  <a:gd name="connsiteX3" fmla="*/ 7922 w 143651"/>
                  <a:gd name="connsiteY3" fmla="*/ 146244 h 250821"/>
                  <a:gd name="connsiteX4" fmla="*/ 0 w 143651"/>
                  <a:gd name="connsiteY4" fmla="*/ 80632 h 250821"/>
                  <a:gd name="connsiteX5" fmla="*/ 143651 w 143651"/>
                  <a:gd name="connsiteY5" fmla="*/ 30410 h 250821"/>
                  <a:gd name="connsiteX0" fmla="*/ 79715 w 102268"/>
                  <a:gd name="connsiteY0" fmla="*/ 0 h 170189"/>
                  <a:gd name="connsiteX1" fmla="*/ 85303 w 102268"/>
                  <a:gd name="connsiteY1" fmla="*/ 86143 h 170189"/>
                  <a:gd name="connsiteX2" fmla="*/ 102268 w 102268"/>
                  <a:gd name="connsiteY2" fmla="*/ 170189 h 170189"/>
                  <a:gd name="connsiteX3" fmla="*/ 7922 w 102268"/>
                  <a:gd name="connsiteY3" fmla="*/ 65612 h 170189"/>
                  <a:gd name="connsiteX4" fmla="*/ 0 w 102268"/>
                  <a:gd name="connsiteY4" fmla="*/ 0 h 1701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268" h="170189">
                    <a:moveTo>
                      <a:pt x="79715" y="0"/>
                    </a:moveTo>
                    <a:lnTo>
                      <a:pt x="85303" y="86143"/>
                    </a:lnTo>
                    <a:cubicBezTo>
                      <a:pt x="89073" y="114855"/>
                      <a:pt x="94728" y="143044"/>
                      <a:pt x="102268" y="170189"/>
                    </a:cubicBezTo>
                    <a:cubicBezTo>
                      <a:pt x="59856" y="170189"/>
                      <a:pt x="23466" y="127068"/>
                      <a:pt x="7922" y="65612"/>
                    </a:cubicBezTo>
                    <a:lnTo>
                      <a:pt x="0" y="0"/>
                    </a:lnTo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" name="フリーフォーム: 図形 72">
                <a:extLst>
                  <a:ext uri="{FF2B5EF4-FFF2-40B4-BE49-F238E27FC236}">
                    <a16:creationId xmlns:a16="http://schemas.microsoft.com/office/drawing/2014/main" id="{177EB193-657E-453D-8B7A-5CA78FD9C251}"/>
                  </a:ext>
                </a:extLst>
              </p:cNvPr>
              <p:cNvSpPr/>
              <p:nvPr/>
            </p:nvSpPr>
            <p:spPr>
              <a:xfrm rot="333052">
                <a:off x="2126924" y="2141639"/>
                <a:ext cx="146294" cy="207056"/>
              </a:xfrm>
              <a:custGeom>
                <a:avLst/>
                <a:gdLst>
                  <a:gd name="connsiteX0" fmla="*/ 0 w 102268"/>
                  <a:gd name="connsiteY0" fmla="*/ 0 h 170189"/>
                  <a:gd name="connsiteX1" fmla="*/ 79715 w 102268"/>
                  <a:gd name="connsiteY1" fmla="*/ 0 h 170189"/>
                  <a:gd name="connsiteX2" fmla="*/ 85303 w 102268"/>
                  <a:gd name="connsiteY2" fmla="*/ 86143 h 170189"/>
                  <a:gd name="connsiteX3" fmla="*/ 102268 w 102268"/>
                  <a:gd name="connsiteY3" fmla="*/ 170189 h 170189"/>
                  <a:gd name="connsiteX4" fmla="*/ 7922 w 102268"/>
                  <a:gd name="connsiteY4" fmla="*/ 65612 h 170189"/>
                  <a:gd name="connsiteX0" fmla="*/ 0 w 102268"/>
                  <a:gd name="connsiteY0" fmla="*/ 141662 h 311851"/>
                  <a:gd name="connsiteX1" fmla="*/ 52211 w 102268"/>
                  <a:gd name="connsiteY1" fmla="*/ 0 h 311851"/>
                  <a:gd name="connsiteX2" fmla="*/ 79715 w 102268"/>
                  <a:gd name="connsiteY2" fmla="*/ 141662 h 311851"/>
                  <a:gd name="connsiteX3" fmla="*/ 85303 w 102268"/>
                  <a:gd name="connsiteY3" fmla="*/ 227805 h 311851"/>
                  <a:gd name="connsiteX4" fmla="*/ 102268 w 102268"/>
                  <a:gd name="connsiteY4" fmla="*/ 311851 h 311851"/>
                  <a:gd name="connsiteX5" fmla="*/ 7922 w 102268"/>
                  <a:gd name="connsiteY5" fmla="*/ 207274 h 311851"/>
                  <a:gd name="connsiteX6" fmla="*/ 0 w 102268"/>
                  <a:gd name="connsiteY6" fmla="*/ 141662 h 311851"/>
                  <a:gd name="connsiteX0" fmla="*/ 52211 w 143651"/>
                  <a:gd name="connsiteY0" fmla="*/ 0 h 311851"/>
                  <a:gd name="connsiteX1" fmla="*/ 79715 w 143651"/>
                  <a:gd name="connsiteY1" fmla="*/ 141662 h 311851"/>
                  <a:gd name="connsiteX2" fmla="*/ 85303 w 143651"/>
                  <a:gd name="connsiteY2" fmla="*/ 227805 h 311851"/>
                  <a:gd name="connsiteX3" fmla="*/ 102268 w 143651"/>
                  <a:gd name="connsiteY3" fmla="*/ 311851 h 311851"/>
                  <a:gd name="connsiteX4" fmla="*/ 7922 w 143651"/>
                  <a:gd name="connsiteY4" fmla="*/ 207274 h 311851"/>
                  <a:gd name="connsiteX5" fmla="*/ 0 w 143651"/>
                  <a:gd name="connsiteY5" fmla="*/ 141662 h 311851"/>
                  <a:gd name="connsiteX6" fmla="*/ 143651 w 143651"/>
                  <a:gd name="connsiteY6" fmla="*/ 91440 h 311851"/>
                  <a:gd name="connsiteX0" fmla="*/ 79715 w 143651"/>
                  <a:gd name="connsiteY0" fmla="*/ 80632 h 250821"/>
                  <a:gd name="connsiteX1" fmla="*/ 85303 w 143651"/>
                  <a:gd name="connsiteY1" fmla="*/ 166775 h 250821"/>
                  <a:gd name="connsiteX2" fmla="*/ 102268 w 143651"/>
                  <a:gd name="connsiteY2" fmla="*/ 250821 h 250821"/>
                  <a:gd name="connsiteX3" fmla="*/ 7922 w 143651"/>
                  <a:gd name="connsiteY3" fmla="*/ 146244 h 250821"/>
                  <a:gd name="connsiteX4" fmla="*/ 0 w 143651"/>
                  <a:gd name="connsiteY4" fmla="*/ 80632 h 250821"/>
                  <a:gd name="connsiteX5" fmla="*/ 143651 w 143651"/>
                  <a:gd name="connsiteY5" fmla="*/ 30410 h 250821"/>
                  <a:gd name="connsiteX0" fmla="*/ 79715 w 102268"/>
                  <a:gd name="connsiteY0" fmla="*/ 0 h 170189"/>
                  <a:gd name="connsiteX1" fmla="*/ 85303 w 102268"/>
                  <a:gd name="connsiteY1" fmla="*/ 86143 h 170189"/>
                  <a:gd name="connsiteX2" fmla="*/ 102268 w 102268"/>
                  <a:gd name="connsiteY2" fmla="*/ 170189 h 170189"/>
                  <a:gd name="connsiteX3" fmla="*/ 7922 w 102268"/>
                  <a:gd name="connsiteY3" fmla="*/ 65612 h 170189"/>
                  <a:gd name="connsiteX4" fmla="*/ 0 w 102268"/>
                  <a:gd name="connsiteY4" fmla="*/ 0 h 1701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268" h="170189">
                    <a:moveTo>
                      <a:pt x="79715" y="0"/>
                    </a:moveTo>
                    <a:lnTo>
                      <a:pt x="85303" y="86143"/>
                    </a:lnTo>
                    <a:cubicBezTo>
                      <a:pt x="89073" y="114855"/>
                      <a:pt x="94728" y="143044"/>
                      <a:pt x="102268" y="170189"/>
                    </a:cubicBezTo>
                    <a:cubicBezTo>
                      <a:pt x="59856" y="170189"/>
                      <a:pt x="23466" y="127068"/>
                      <a:pt x="7922" y="65612"/>
                    </a:cubicBezTo>
                    <a:lnTo>
                      <a:pt x="0" y="0"/>
                    </a:lnTo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52" name="フリーフォーム: 図形 51">
              <a:extLst>
                <a:ext uri="{FF2B5EF4-FFF2-40B4-BE49-F238E27FC236}">
                  <a16:creationId xmlns:a16="http://schemas.microsoft.com/office/drawing/2014/main" id="{05031C3A-48DE-4293-9977-F491219C758B}"/>
                </a:ext>
              </a:extLst>
            </p:cNvPr>
            <p:cNvSpPr/>
            <p:nvPr/>
          </p:nvSpPr>
          <p:spPr>
            <a:xfrm>
              <a:off x="1549377" y="2018643"/>
              <a:ext cx="150918" cy="180957"/>
            </a:xfrm>
            <a:custGeom>
              <a:avLst/>
              <a:gdLst>
                <a:gd name="connsiteX0" fmla="*/ 4200 w 150918"/>
                <a:gd name="connsiteY0" fmla="*/ 0 h 180957"/>
                <a:gd name="connsiteX1" fmla="*/ 50096 w 150918"/>
                <a:gd name="connsiteY1" fmla="*/ 3893 h 180957"/>
                <a:gd name="connsiteX2" fmla="*/ 105197 w 150918"/>
                <a:gd name="connsiteY2" fmla="*/ 18286 h 180957"/>
                <a:gd name="connsiteX3" fmla="*/ 150918 w 150918"/>
                <a:gd name="connsiteY3" fmla="*/ 39168 h 180957"/>
                <a:gd name="connsiteX4" fmla="*/ 125644 w 150918"/>
                <a:gd name="connsiteY4" fmla="*/ 55142 h 180957"/>
                <a:gd name="connsiteX5" fmla="*/ 71168 w 150918"/>
                <a:gd name="connsiteY5" fmla="*/ 157565 h 180957"/>
                <a:gd name="connsiteX6" fmla="*/ 75274 w 150918"/>
                <a:gd name="connsiteY6" fmla="*/ 180957 h 180957"/>
                <a:gd name="connsiteX7" fmla="*/ 44807 w 150918"/>
                <a:gd name="connsiteY7" fmla="*/ 149347 h 180957"/>
                <a:gd name="connsiteX8" fmla="*/ 0 w 150918"/>
                <a:gd name="connsiteY8" fmla="*/ 23778 h 1809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0918" h="180957">
                  <a:moveTo>
                    <a:pt x="4200" y="0"/>
                  </a:moveTo>
                  <a:lnTo>
                    <a:pt x="50096" y="3893"/>
                  </a:lnTo>
                  <a:cubicBezTo>
                    <a:pt x="69205" y="7184"/>
                    <a:pt x="87637" y="12036"/>
                    <a:pt x="105197" y="18286"/>
                  </a:cubicBezTo>
                  <a:lnTo>
                    <a:pt x="150918" y="39168"/>
                  </a:lnTo>
                  <a:lnTo>
                    <a:pt x="125644" y="55142"/>
                  </a:lnTo>
                  <a:cubicBezTo>
                    <a:pt x="91251" y="84379"/>
                    <a:pt x="71168" y="119625"/>
                    <a:pt x="71168" y="157565"/>
                  </a:cubicBezTo>
                  <a:lnTo>
                    <a:pt x="75274" y="180957"/>
                  </a:lnTo>
                  <a:lnTo>
                    <a:pt x="44807" y="149347"/>
                  </a:lnTo>
                  <a:cubicBezTo>
                    <a:pt x="16518" y="113503"/>
                    <a:pt x="0" y="70292"/>
                    <a:pt x="0" y="23778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3" name="楕円 52">
              <a:extLst>
                <a:ext uri="{FF2B5EF4-FFF2-40B4-BE49-F238E27FC236}">
                  <a16:creationId xmlns:a16="http://schemas.microsoft.com/office/drawing/2014/main" id="{BC627150-3628-451B-8E10-B34E76977318}"/>
                </a:ext>
              </a:extLst>
            </p:cNvPr>
            <p:cNvSpPr/>
            <p:nvPr/>
          </p:nvSpPr>
          <p:spPr>
            <a:xfrm rot="20823814">
              <a:off x="1666326" y="1878187"/>
              <a:ext cx="60969" cy="45719"/>
            </a:xfrm>
            <a:prstGeom prst="ellipse">
              <a:avLst/>
            </a:pr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54" name="グループ化 53">
              <a:extLst>
                <a:ext uri="{FF2B5EF4-FFF2-40B4-BE49-F238E27FC236}">
                  <a16:creationId xmlns:a16="http://schemas.microsoft.com/office/drawing/2014/main" id="{1A458EA6-5346-4FE5-8864-041FDDF2A269}"/>
                </a:ext>
              </a:extLst>
            </p:cNvPr>
            <p:cNvGrpSpPr/>
            <p:nvPr/>
          </p:nvGrpSpPr>
          <p:grpSpPr>
            <a:xfrm rot="21051853">
              <a:off x="3312326" y="3005663"/>
              <a:ext cx="823929" cy="1755538"/>
              <a:chOff x="5582920" y="3886421"/>
              <a:chExt cx="883186" cy="1755538"/>
            </a:xfrm>
          </p:grpSpPr>
          <p:sp>
            <p:nvSpPr>
              <p:cNvPr id="57" name="楕円 56">
                <a:extLst>
                  <a:ext uri="{FF2B5EF4-FFF2-40B4-BE49-F238E27FC236}">
                    <a16:creationId xmlns:a16="http://schemas.microsoft.com/office/drawing/2014/main" id="{3A668982-3CEB-4699-8984-46E3C1CFA024}"/>
                  </a:ext>
                </a:extLst>
              </p:cNvPr>
              <p:cNvSpPr/>
              <p:nvPr/>
            </p:nvSpPr>
            <p:spPr>
              <a:xfrm rot="19626313">
                <a:off x="6054951" y="4459056"/>
                <a:ext cx="195495" cy="1182903"/>
              </a:xfrm>
              <a:prstGeom prst="ellipse">
                <a:avLst/>
              </a:prstGeom>
              <a:gradFill>
                <a:gsLst>
                  <a:gs pos="100000">
                    <a:schemeClr val="tx1"/>
                  </a:gs>
                  <a:gs pos="70000">
                    <a:schemeClr val="accent2">
                      <a:lumMod val="50000"/>
                    </a:schemeClr>
                  </a:gs>
                  <a:gs pos="20000">
                    <a:schemeClr val="accent4">
                      <a:lumMod val="60000"/>
                      <a:lumOff val="40000"/>
                    </a:schemeClr>
                  </a:gs>
                </a:gsLst>
                <a:lin ang="5400000" scaled="0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" name="楕円 57">
                <a:extLst>
                  <a:ext uri="{FF2B5EF4-FFF2-40B4-BE49-F238E27FC236}">
                    <a16:creationId xmlns:a16="http://schemas.microsoft.com/office/drawing/2014/main" id="{DEA45C05-A0B3-4C26-BA1A-BE7BFE220696}"/>
                  </a:ext>
                </a:extLst>
              </p:cNvPr>
              <p:cNvSpPr/>
              <p:nvPr/>
            </p:nvSpPr>
            <p:spPr>
              <a:xfrm rot="19800000">
                <a:off x="5847956" y="4371200"/>
                <a:ext cx="195495" cy="1182903"/>
              </a:xfrm>
              <a:prstGeom prst="ellipse">
                <a:avLst/>
              </a:prstGeom>
              <a:gradFill>
                <a:gsLst>
                  <a:gs pos="100000">
                    <a:schemeClr val="tx1"/>
                  </a:gs>
                  <a:gs pos="70000">
                    <a:schemeClr val="accent2">
                      <a:lumMod val="50000"/>
                    </a:schemeClr>
                  </a:gs>
                  <a:gs pos="20000">
                    <a:schemeClr val="accent4">
                      <a:lumMod val="60000"/>
                      <a:lumOff val="40000"/>
                    </a:schemeClr>
                  </a:gs>
                </a:gsLst>
                <a:lin ang="5400000" scaled="0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" name="楕円 58">
                <a:extLst>
                  <a:ext uri="{FF2B5EF4-FFF2-40B4-BE49-F238E27FC236}">
                    <a16:creationId xmlns:a16="http://schemas.microsoft.com/office/drawing/2014/main" id="{E2CAC1A6-CD85-4B2B-9C13-789F74C42661}"/>
                  </a:ext>
                </a:extLst>
              </p:cNvPr>
              <p:cNvSpPr/>
              <p:nvPr/>
            </p:nvSpPr>
            <p:spPr>
              <a:xfrm rot="19626313">
                <a:off x="6270611" y="4329658"/>
                <a:ext cx="195495" cy="1182903"/>
              </a:xfrm>
              <a:prstGeom prst="ellipse">
                <a:avLst/>
              </a:prstGeom>
              <a:gradFill>
                <a:gsLst>
                  <a:gs pos="100000">
                    <a:schemeClr val="tx1"/>
                  </a:gs>
                  <a:gs pos="70000">
                    <a:schemeClr val="accent2">
                      <a:lumMod val="50000"/>
                    </a:schemeClr>
                  </a:gs>
                  <a:gs pos="20000">
                    <a:schemeClr val="accent4">
                      <a:lumMod val="60000"/>
                      <a:lumOff val="40000"/>
                    </a:schemeClr>
                  </a:gs>
                </a:gsLst>
                <a:lin ang="5400000" scaled="0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" name="楕円 59">
                <a:extLst>
                  <a:ext uri="{FF2B5EF4-FFF2-40B4-BE49-F238E27FC236}">
                    <a16:creationId xmlns:a16="http://schemas.microsoft.com/office/drawing/2014/main" id="{32564887-B45B-4D28-BE65-A9BED0D8E960}"/>
                  </a:ext>
                </a:extLst>
              </p:cNvPr>
              <p:cNvSpPr/>
              <p:nvPr/>
            </p:nvSpPr>
            <p:spPr>
              <a:xfrm rot="19800000">
                <a:off x="6063616" y="4241802"/>
                <a:ext cx="195495" cy="1182903"/>
              </a:xfrm>
              <a:prstGeom prst="ellipse">
                <a:avLst/>
              </a:prstGeom>
              <a:gradFill>
                <a:gsLst>
                  <a:gs pos="100000">
                    <a:schemeClr val="tx1"/>
                  </a:gs>
                  <a:gs pos="70000">
                    <a:schemeClr val="accent2">
                      <a:lumMod val="50000"/>
                    </a:schemeClr>
                  </a:gs>
                  <a:gs pos="20000">
                    <a:schemeClr val="accent4">
                      <a:lumMod val="60000"/>
                      <a:lumOff val="40000"/>
                    </a:schemeClr>
                  </a:gs>
                </a:gsLst>
                <a:lin ang="5400000" scaled="0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" name="楕円 60">
                <a:extLst>
                  <a:ext uri="{FF2B5EF4-FFF2-40B4-BE49-F238E27FC236}">
                    <a16:creationId xmlns:a16="http://schemas.microsoft.com/office/drawing/2014/main" id="{3FD0CB1F-CADF-4B62-9684-F0C3A8A3300C}"/>
                  </a:ext>
                </a:extLst>
              </p:cNvPr>
              <p:cNvSpPr/>
              <p:nvPr/>
            </p:nvSpPr>
            <p:spPr>
              <a:xfrm rot="19626313">
                <a:off x="5813411" y="4122624"/>
                <a:ext cx="195495" cy="1182903"/>
              </a:xfrm>
              <a:prstGeom prst="ellipse">
                <a:avLst/>
              </a:prstGeom>
              <a:gradFill>
                <a:gsLst>
                  <a:gs pos="100000">
                    <a:schemeClr val="tx1"/>
                  </a:gs>
                  <a:gs pos="70000">
                    <a:schemeClr val="accent2">
                      <a:lumMod val="50000"/>
                    </a:schemeClr>
                  </a:gs>
                  <a:gs pos="20000">
                    <a:schemeClr val="accent4">
                      <a:lumMod val="60000"/>
                      <a:lumOff val="40000"/>
                    </a:schemeClr>
                  </a:gs>
                </a:gsLst>
                <a:lin ang="5400000" scaled="0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" name="楕円 61">
                <a:extLst>
                  <a:ext uri="{FF2B5EF4-FFF2-40B4-BE49-F238E27FC236}">
                    <a16:creationId xmlns:a16="http://schemas.microsoft.com/office/drawing/2014/main" id="{CBD16B6A-987D-49EC-873F-F6E69EF8F2F5}"/>
                  </a:ext>
                </a:extLst>
              </p:cNvPr>
              <p:cNvSpPr/>
              <p:nvPr/>
            </p:nvSpPr>
            <p:spPr>
              <a:xfrm rot="19800000">
                <a:off x="5582920" y="4087156"/>
                <a:ext cx="195495" cy="1182903"/>
              </a:xfrm>
              <a:prstGeom prst="ellipse">
                <a:avLst/>
              </a:prstGeom>
              <a:gradFill>
                <a:gsLst>
                  <a:gs pos="100000">
                    <a:schemeClr val="tx1"/>
                  </a:gs>
                  <a:gs pos="70000">
                    <a:schemeClr val="accent2">
                      <a:lumMod val="50000"/>
                    </a:schemeClr>
                  </a:gs>
                  <a:gs pos="20000">
                    <a:schemeClr val="accent4">
                      <a:lumMod val="60000"/>
                      <a:lumOff val="40000"/>
                    </a:schemeClr>
                  </a:gs>
                </a:gsLst>
                <a:lin ang="5400000" scaled="0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" name="楕円 62">
                <a:extLst>
                  <a:ext uri="{FF2B5EF4-FFF2-40B4-BE49-F238E27FC236}">
                    <a16:creationId xmlns:a16="http://schemas.microsoft.com/office/drawing/2014/main" id="{1C484240-4895-4A6B-A569-91E41627C3B9}"/>
                  </a:ext>
                </a:extLst>
              </p:cNvPr>
              <p:cNvSpPr/>
              <p:nvPr/>
            </p:nvSpPr>
            <p:spPr>
              <a:xfrm rot="19800000">
                <a:off x="5999413" y="3929553"/>
                <a:ext cx="195495" cy="1182903"/>
              </a:xfrm>
              <a:prstGeom prst="ellipse">
                <a:avLst/>
              </a:prstGeom>
              <a:gradFill>
                <a:gsLst>
                  <a:gs pos="100000">
                    <a:schemeClr val="tx1"/>
                  </a:gs>
                  <a:gs pos="70000">
                    <a:schemeClr val="accent2">
                      <a:lumMod val="50000"/>
                    </a:schemeClr>
                  </a:gs>
                  <a:gs pos="20000">
                    <a:schemeClr val="accent4">
                      <a:lumMod val="60000"/>
                      <a:lumOff val="40000"/>
                    </a:schemeClr>
                  </a:gs>
                </a:gsLst>
                <a:lin ang="5400000" scaled="0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" name="楕円 63">
                <a:extLst>
                  <a:ext uri="{FF2B5EF4-FFF2-40B4-BE49-F238E27FC236}">
                    <a16:creationId xmlns:a16="http://schemas.microsoft.com/office/drawing/2014/main" id="{6A87E431-0DDA-4778-A646-894452C064A7}"/>
                  </a:ext>
                </a:extLst>
              </p:cNvPr>
              <p:cNvSpPr/>
              <p:nvPr/>
            </p:nvSpPr>
            <p:spPr>
              <a:xfrm rot="19800000">
                <a:off x="5818258" y="3886421"/>
                <a:ext cx="195495" cy="1182903"/>
              </a:xfrm>
              <a:prstGeom prst="ellipse">
                <a:avLst/>
              </a:prstGeom>
              <a:gradFill>
                <a:gsLst>
                  <a:gs pos="100000">
                    <a:schemeClr val="tx1"/>
                  </a:gs>
                  <a:gs pos="70000">
                    <a:schemeClr val="accent2">
                      <a:lumMod val="50000"/>
                    </a:schemeClr>
                  </a:gs>
                  <a:gs pos="20000">
                    <a:schemeClr val="accent4">
                      <a:lumMod val="60000"/>
                      <a:lumOff val="40000"/>
                    </a:schemeClr>
                  </a:gs>
                </a:gsLst>
                <a:lin ang="5400000" scaled="0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" name="楕円 64">
                <a:extLst>
                  <a:ext uri="{FF2B5EF4-FFF2-40B4-BE49-F238E27FC236}">
                    <a16:creationId xmlns:a16="http://schemas.microsoft.com/office/drawing/2014/main" id="{FD704C80-F2AD-495D-B7E1-CB311AF53559}"/>
                  </a:ext>
                </a:extLst>
              </p:cNvPr>
              <p:cNvSpPr/>
              <p:nvPr/>
            </p:nvSpPr>
            <p:spPr>
              <a:xfrm rot="19800000">
                <a:off x="6206447" y="4058950"/>
                <a:ext cx="195495" cy="1182903"/>
              </a:xfrm>
              <a:prstGeom prst="ellipse">
                <a:avLst/>
              </a:prstGeom>
              <a:gradFill>
                <a:gsLst>
                  <a:gs pos="100000">
                    <a:schemeClr val="tx1"/>
                  </a:gs>
                  <a:gs pos="70000">
                    <a:schemeClr val="accent2">
                      <a:lumMod val="50000"/>
                    </a:schemeClr>
                  </a:gs>
                  <a:gs pos="20000">
                    <a:schemeClr val="accent4">
                      <a:lumMod val="60000"/>
                      <a:lumOff val="40000"/>
                    </a:schemeClr>
                  </a:gs>
                </a:gsLst>
                <a:lin ang="5400000" scaled="0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55" name="楕円 116">
              <a:extLst>
                <a:ext uri="{FF2B5EF4-FFF2-40B4-BE49-F238E27FC236}">
                  <a16:creationId xmlns:a16="http://schemas.microsoft.com/office/drawing/2014/main" id="{0B10DB40-9E75-4BCC-90FD-3BD656E4139B}"/>
                </a:ext>
              </a:extLst>
            </p:cNvPr>
            <p:cNvSpPr/>
            <p:nvPr/>
          </p:nvSpPr>
          <p:spPr>
            <a:xfrm rot="18900000">
              <a:off x="2906603" y="1959966"/>
              <a:ext cx="1199098" cy="2683218"/>
            </a:xfrm>
            <a:custGeom>
              <a:avLst/>
              <a:gdLst>
                <a:gd name="connsiteX0" fmla="*/ 0 w 982980"/>
                <a:gd name="connsiteY0" fmla="*/ 491490 h 982980"/>
                <a:gd name="connsiteX1" fmla="*/ 491490 w 982980"/>
                <a:gd name="connsiteY1" fmla="*/ 0 h 982980"/>
                <a:gd name="connsiteX2" fmla="*/ 982980 w 982980"/>
                <a:gd name="connsiteY2" fmla="*/ 491490 h 982980"/>
                <a:gd name="connsiteX3" fmla="*/ 491490 w 982980"/>
                <a:gd name="connsiteY3" fmla="*/ 982980 h 982980"/>
                <a:gd name="connsiteX4" fmla="*/ 0 w 982980"/>
                <a:gd name="connsiteY4" fmla="*/ 491490 h 982980"/>
                <a:gd name="connsiteX0" fmla="*/ 0 w 982980"/>
                <a:gd name="connsiteY0" fmla="*/ 491490 h 982980"/>
                <a:gd name="connsiteX1" fmla="*/ 491490 w 982980"/>
                <a:gd name="connsiteY1" fmla="*/ 0 h 982980"/>
                <a:gd name="connsiteX2" fmla="*/ 982980 w 982980"/>
                <a:gd name="connsiteY2" fmla="*/ 491490 h 982980"/>
                <a:gd name="connsiteX3" fmla="*/ 491490 w 982980"/>
                <a:gd name="connsiteY3" fmla="*/ 982980 h 982980"/>
                <a:gd name="connsiteX4" fmla="*/ 0 w 982980"/>
                <a:gd name="connsiteY4" fmla="*/ 491490 h 982980"/>
                <a:gd name="connsiteX0" fmla="*/ 0 w 982980"/>
                <a:gd name="connsiteY0" fmla="*/ 491490 h 982980"/>
                <a:gd name="connsiteX1" fmla="*/ 491490 w 982980"/>
                <a:gd name="connsiteY1" fmla="*/ 0 h 982980"/>
                <a:gd name="connsiteX2" fmla="*/ 982980 w 982980"/>
                <a:gd name="connsiteY2" fmla="*/ 491490 h 982980"/>
                <a:gd name="connsiteX3" fmla="*/ 491490 w 982980"/>
                <a:gd name="connsiteY3" fmla="*/ 982980 h 982980"/>
                <a:gd name="connsiteX4" fmla="*/ 0 w 982980"/>
                <a:gd name="connsiteY4" fmla="*/ 491490 h 982980"/>
                <a:gd name="connsiteX0" fmla="*/ 0 w 982980"/>
                <a:gd name="connsiteY0" fmla="*/ 491490 h 2392680"/>
                <a:gd name="connsiteX1" fmla="*/ 491490 w 982980"/>
                <a:gd name="connsiteY1" fmla="*/ 0 h 2392680"/>
                <a:gd name="connsiteX2" fmla="*/ 982980 w 982980"/>
                <a:gd name="connsiteY2" fmla="*/ 491490 h 2392680"/>
                <a:gd name="connsiteX3" fmla="*/ 491490 w 982980"/>
                <a:gd name="connsiteY3" fmla="*/ 2392680 h 2392680"/>
                <a:gd name="connsiteX4" fmla="*/ 0 w 982980"/>
                <a:gd name="connsiteY4" fmla="*/ 491490 h 2392680"/>
                <a:gd name="connsiteX0" fmla="*/ 0 w 982980"/>
                <a:gd name="connsiteY0" fmla="*/ 491490 h 2392680"/>
                <a:gd name="connsiteX1" fmla="*/ 491490 w 982980"/>
                <a:gd name="connsiteY1" fmla="*/ 0 h 2392680"/>
                <a:gd name="connsiteX2" fmla="*/ 982980 w 982980"/>
                <a:gd name="connsiteY2" fmla="*/ 491490 h 2392680"/>
                <a:gd name="connsiteX3" fmla="*/ 491490 w 982980"/>
                <a:gd name="connsiteY3" fmla="*/ 2392680 h 2392680"/>
                <a:gd name="connsiteX4" fmla="*/ 0 w 982980"/>
                <a:gd name="connsiteY4" fmla="*/ 491490 h 2392680"/>
                <a:gd name="connsiteX0" fmla="*/ 0 w 982980"/>
                <a:gd name="connsiteY0" fmla="*/ 491490 h 2392680"/>
                <a:gd name="connsiteX1" fmla="*/ 491490 w 982980"/>
                <a:gd name="connsiteY1" fmla="*/ 0 h 2392680"/>
                <a:gd name="connsiteX2" fmla="*/ 982980 w 982980"/>
                <a:gd name="connsiteY2" fmla="*/ 491490 h 2392680"/>
                <a:gd name="connsiteX3" fmla="*/ 491490 w 982980"/>
                <a:gd name="connsiteY3" fmla="*/ 2392680 h 2392680"/>
                <a:gd name="connsiteX4" fmla="*/ 0 w 982980"/>
                <a:gd name="connsiteY4" fmla="*/ 491490 h 2392680"/>
                <a:gd name="connsiteX0" fmla="*/ 0 w 982980"/>
                <a:gd name="connsiteY0" fmla="*/ 655578 h 2556768"/>
                <a:gd name="connsiteX1" fmla="*/ 491490 w 982980"/>
                <a:gd name="connsiteY1" fmla="*/ 0 h 2556768"/>
                <a:gd name="connsiteX2" fmla="*/ 982980 w 982980"/>
                <a:gd name="connsiteY2" fmla="*/ 655578 h 2556768"/>
                <a:gd name="connsiteX3" fmla="*/ 491490 w 982980"/>
                <a:gd name="connsiteY3" fmla="*/ 2556768 h 2556768"/>
                <a:gd name="connsiteX4" fmla="*/ 0 w 982980"/>
                <a:gd name="connsiteY4" fmla="*/ 655578 h 2556768"/>
                <a:gd name="connsiteX0" fmla="*/ 0 w 982980"/>
                <a:gd name="connsiteY0" fmla="*/ 655692 h 2556882"/>
                <a:gd name="connsiteX1" fmla="*/ 491490 w 982980"/>
                <a:gd name="connsiteY1" fmla="*/ 114 h 2556882"/>
                <a:gd name="connsiteX2" fmla="*/ 982980 w 982980"/>
                <a:gd name="connsiteY2" fmla="*/ 655692 h 2556882"/>
                <a:gd name="connsiteX3" fmla="*/ 491490 w 982980"/>
                <a:gd name="connsiteY3" fmla="*/ 2556882 h 2556882"/>
                <a:gd name="connsiteX4" fmla="*/ 0 w 982980"/>
                <a:gd name="connsiteY4" fmla="*/ 655692 h 2556882"/>
                <a:gd name="connsiteX0" fmla="*/ 0 w 982980"/>
                <a:gd name="connsiteY0" fmla="*/ 694750 h 2595940"/>
                <a:gd name="connsiteX1" fmla="*/ 491490 w 982980"/>
                <a:gd name="connsiteY1" fmla="*/ 104 h 2595940"/>
                <a:gd name="connsiteX2" fmla="*/ 982980 w 982980"/>
                <a:gd name="connsiteY2" fmla="*/ 694750 h 2595940"/>
                <a:gd name="connsiteX3" fmla="*/ 491490 w 982980"/>
                <a:gd name="connsiteY3" fmla="*/ 2595940 h 2595940"/>
                <a:gd name="connsiteX4" fmla="*/ 0 w 982980"/>
                <a:gd name="connsiteY4" fmla="*/ 694750 h 2595940"/>
                <a:gd name="connsiteX0" fmla="*/ 0 w 982980"/>
                <a:gd name="connsiteY0" fmla="*/ 694647 h 2595837"/>
                <a:gd name="connsiteX1" fmla="*/ 491490 w 982980"/>
                <a:gd name="connsiteY1" fmla="*/ 1 h 2595837"/>
                <a:gd name="connsiteX2" fmla="*/ 982980 w 982980"/>
                <a:gd name="connsiteY2" fmla="*/ 694647 h 2595837"/>
                <a:gd name="connsiteX3" fmla="*/ 491490 w 982980"/>
                <a:gd name="connsiteY3" fmla="*/ 2595837 h 2595837"/>
                <a:gd name="connsiteX4" fmla="*/ 0 w 982980"/>
                <a:gd name="connsiteY4" fmla="*/ 694647 h 2595837"/>
                <a:gd name="connsiteX0" fmla="*/ 0 w 982980"/>
                <a:gd name="connsiteY0" fmla="*/ 694647 h 2595837"/>
                <a:gd name="connsiteX1" fmla="*/ 491490 w 982980"/>
                <a:gd name="connsiteY1" fmla="*/ 1 h 2595837"/>
                <a:gd name="connsiteX2" fmla="*/ 982980 w 982980"/>
                <a:gd name="connsiteY2" fmla="*/ 694647 h 2595837"/>
                <a:gd name="connsiteX3" fmla="*/ 491490 w 982980"/>
                <a:gd name="connsiteY3" fmla="*/ 2595837 h 2595837"/>
                <a:gd name="connsiteX4" fmla="*/ 0 w 982980"/>
                <a:gd name="connsiteY4" fmla="*/ 694647 h 2595837"/>
                <a:gd name="connsiteX0" fmla="*/ 0 w 982980"/>
                <a:gd name="connsiteY0" fmla="*/ 694647 h 2595837"/>
                <a:gd name="connsiteX1" fmla="*/ 491490 w 982980"/>
                <a:gd name="connsiteY1" fmla="*/ 1 h 2595837"/>
                <a:gd name="connsiteX2" fmla="*/ 982980 w 982980"/>
                <a:gd name="connsiteY2" fmla="*/ 694647 h 2595837"/>
                <a:gd name="connsiteX3" fmla="*/ 491490 w 982980"/>
                <a:gd name="connsiteY3" fmla="*/ 2595837 h 2595837"/>
                <a:gd name="connsiteX4" fmla="*/ 0 w 982980"/>
                <a:gd name="connsiteY4" fmla="*/ 694647 h 2595837"/>
                <a:gd name="connsiteX0" fmla="*/ 0 w 982980"/>
                <a:gd name="connsiteY0" fmla="*/ 695052 h 2596242"/>
                <a:gd name="connsiteX1" fmla="*/ 491490 w 982980"/>
                <a:gd name="connsiteY1" fmla="*/ 406 h 2596242"/>
                <a:gd name="connsiteX2" fmla="*/ 982980 w 982980"/>
                <a:gd name="connsiteY2" fmla="*/ 695052 h 2596242"/>
                <a:gd name="connsiteX3" fmla="*/ 491490 w 982980"/>
                <a:gd name="connsiteY3" fmla="*/ 2596242 h 2596242"/>
                <a:gd name="connsiteX4" fmla="*/ 0 w 982980"/>
                <a:gd name="connsiteY4" fmla="*/ 695052 h 2596242"/>
                <a:gd name="connsiteX0" fmla="*/ 0 w 982980"/>
                <a:gd name="connsiteY0" fmla="*/ 694751 h 2595941"/>
                <a:gd name="connsiteX1" fmla="*/ 491490 w 982980"/>
                <a:gd name="connsiteY1" fmla="*/ 105 h 2595941"/>
                <a:gd name="connsiteX2" fmla="*/ 982980 w 982980"/>
                <a:gd name="connsiteY2" fmla="*/ 694751 h 2595941"/>
                <a:gd name="connsiteX3" fmla="*/ 491490 w 982980"/>
                <a:gd name="connsiteY3" fmla="*/ 2595941 h 2595941"/>
                <a:gd name="connsiteX4" fmla="*/ 0 w 982980"/>
                <a:gd name="connsiteY4" fmla="*/ 694751 h 2595941"/>
                <a:gd name="connsiteX0" fmla="*/ 119 w 983099"/>
                <a:gd name="connsiteY0" fmla="*/ 702562 h 2603752"/>
                <a:gd name="connsiteX1" fmla="*/ 460597 w 983099"/>
                <a:gd name="connsiteY1" fmla="*/ 102 h 2603752"/>
                <a:gd name="connsiteX2" fmla="*/ 983099 w 983099"/>
                <a:gd name="connsiteY2" fmla="*/ 702562 h 2603752"/>
                <a:gd name="connsiteX3" fmla="*/ 491609 w 983099"/>
                <a:gd name="connsiteY3" fmla="*/ 2603752 h 2603752"/>
                <a:gd name="connsiteX4" fmla="*/ 119 w 983099"/>
                <a:gd name="connsiteY4" fmla="*/ 702562 h 2603752"/>
                <a:gd name="connsiteX0" fmla="*/ 2079 w 985059"/>
                <a:gd name="connsiteY0" fmla="*/ 702562 h 2603752"/>
                <a:gd name="connsiteX1" fmla="*/ 462557 w 985059"/>
                <a:gd name="connsiteY1" fmla="*/ 102 h 2603752"/>
                <a:gd name="connsiteX2" fmla="*/ 985059 w 985059"/>
                <a:gd name="connsiteY2" fmla="*/ 702562 h 2603752"/>
                <a:gd name="connsiteX3" fmla="*/ 493569 w 985059"/>
                <a:gd name="connsiteY3" fmla="*/ 2603752 h 2603752"/>
                <a:gd name="connsiteX4" fmla="*/ 2079 w 985059"/>
                <a:gd name="connsiteY4" fmla="*/ 702562 h 2603752"/>
                <a:gd name="connsiteX0" fmla="*/ 2079 w 990510"/>
                <a:gd name="connsiteY0" fmla="*/ 702566 h 2603756"/>
                <a:gd name="connsiteX1" fmla="*/ 462557 w 990510"/>
                <a:gd name="connsiteY1" fmla="*/ 106 h 2603756"/>
                <a:gd name="connsiteX2" fmla="*/ 985059 w 990510"/>
                <a:gd name="connsiteY2" fmla="*/ 702566 h 2603756"/>
                <a:gd name="connsiteX3" fmla="*/ 493569 w 990510"/>
                <a:gd name="connsiteY3" fmla="*/ 2603756 h 2603756"/>
                <a:gd name="connsiteX4" fmla="*/ 2079 w 990510"/>
                <a:gd name="connsiteY4" fmla="*/ 702566 h 2603756"/>
                <a:gd name="connsiteX0" fmla="*/ 2079 w 990510"/>
                <a:gd name="connsiteY0" fmla="*/ 702566 h 2603756"/>
                <a:gd name="connsiteX1" fmla="*/ 462557 w 990510"/>
                <a:gd name="connsiteY1" fmla="*/ 106 h 2603756"/>
                <a:gd name="connsiteX2" fmla="*/ 985059 w 990510"/>
                <a:gd name="connsiteY2" fmla="*/ 702566 h 2603756"/>
                <a:gd name="connsiteX3" fmla="*/ 493569 w 990510"/>
                <a:gd name="connsiteY3" fmla="*/ 2603756 h 2603756"/>
                <a:gd name="connsiteX4" fmla="*/ 2079 w 990510"/>
                <a:gd name="connsiteY4" fmla="*/ 702566 h 2603756"/>
                <a:gd name="connsiteX0" fmla="*/ 2079 w 990510"/>
                <a:gd name="connsiteY0" fmla="*/ 702566 h 2603756"/>
                <a:gd name="connsiteX1" fmla="*/ 462557 w 990510"/>
                <a:gd name="connsiteY1" fmla="*/ 106 h 2603756"/>
                <a:gd name="connsiteX2" fmla="*/ 985059 w 990510"/>
                <a:gd name="connsiteY2" fmla="*/ 702566 h 2603756"/>
                <a:gd name="connsiteX3" fmla="*/ 493569 w 990510"/>
                <a:gd name="connsiteY3" fmla="*/ 2603756 h 2603756"/>
                <a:gd name="connsiteX4" fmla="*/ 2079 w 990510"/>
                <a:gd name="connsiteY4" fmla="*/ 702566 h 2603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90510" h="2603756">
                  <a:moveTo>
                    <a:pt x="2079" y="702566"/>
                  </a:moveTo>
                  <a:cubicBezTo>
                    <a:pt x="-21698" y="346761"/>
                    <a:pt x="160102" y="7920"/>
                    <a:pt x="462557" y="106"/>
                  </a:cubicBezTo>
                  <a:cubicBezTo>
                    <a:pt x="765012" y="-7708"/>
                    <a:pt x="961735" y="415496"/>
                    <a:pt x="985059" y="702566"/>
                  </a:cubicBezTo>
                  <a:cubicBezTo>
                    <a:pt x="1008383" y="989636"/>
                    <a:pt x="976249" y="2051048"/>
                    <a:pt x="493569" y="2603756"/>
                  </a:cubicBezTo>
                  <a:cubicBezTo>
                    <a:pt x="63739" y="1729088"/>
                    <a:pt x="25856" y="1058371"/>
                    <a:pt x="2079" y="702566"/>
                  </a:cubicBezTo>
                  <a:close/>
                </a:path>
              </a:pathLst>
            </a:custGeom>
            <a:gradFill>
              <a:gsLst>
                <a:gs pos="100000">
                  <a:schemeClr val="tx1"/>
                </a:gs>
                <a:gs pos="50000">
                  <a:schemeClr val="accent2">
                    <a:lumMod val="50000"/>
                  </a:schemeClr>
                </a:gs>
                <a:gs pos="0">
                  <a:schemeClr val="accent4">
                    <a:lumMod val="60000"/>
                    <a:lumOff val="40000"/>
                  </a:schemeClr>
                </a:gs>
              </a:gsLst>
              <a:lin ang="5400000" scaled="0"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6" name="フリーフォーム: 図形 55">
              <a:extLst>
                <a:ext uri="{FF2B5EF4-FFF2-40B4-BE49-F238E27FC236}">
                  <a16:creationId xmlns:a16="http://schemas.microsoft.com/office/drawing/2014/main" id="{5453C5FC-7F97-445F-AC4E-07EB0DD0D24E}"/>
                </a:ext>
              </a:extLst>
            </p:cNvPr>
            <p:cNvSpPr/>
            <p:nvPr/>
          </p:nvSpPr>
          <p:spPr>
            <a:xfrm rot="13272667">
              <a:off x="2986780" y="2906611"/>
              <a:ext cx="1408879" cy="1027624"/>
            </a:xfrm>
            <a:custGeom>
              <a:avLst/>
              <a:gdLst>
                <a:gd name="connsiteX0" fmla="*/ 318158 w 1408879"/>
                <a:gd name="connsiteY0" fmla="*/ 445795 h 1068254"/>
                <a:gd name="connsiteX1" fmla="*/ 40120 w 1408879"/>
                <a:gd name="connsiteY1" fmla="*/ 357472 h 1068254"/>
                <a:gd name="connsiteX2" fmla="*/ 318158 w 1408879"/>
                <a:gd name="connsiteY2" fmla="*/ 269149 h 1068254"/>
                <a:gd name="connsiteX3" fmla="*/ 318157 w 1408879"/>
                <a:gd name="connsiteY3" fmla="*/ 445794 h 1068254"/>
                <a:gd name="connsiteX4" fmla="*/ 278030 w 1408879"/>
                <a:gd name="connsiteY4" fmla="*/ 683926 h 1068254"/>
                <a:gd name="connsiteX5" fmla="*/ 169813 w 1408879"/>
                <a:gd name="connsiteY5" fmla="*/ 676986 h 1068254"/>
                <a:gd name="connsiteX6" fmla="*/ 0 w 1408879"/>
                <a:gd name="connsiteY6" fmla="*/ 595604 h 1068254"/>
                <a:gd name="connsiteX7" fmla="*/ 278038 w 1408879"/>
                <a:gd name="connsiteY7" fmla="*/ 507281 h 1068254"/>
                <a:gd name="connsiteX8" fmla="*/ 196518 w 1408879"/>
                <a:gd name="connsiteY8" fmla="*/ 668355 h 1068254"/>
                <a:gd name="connsiteX9" fmla="*/ 278038 w 1408879"/>
                <a:gd name="connsiteY9" fmla="*/ 683928 h 1068254"/>
                <a:gd name="connsiteX10" fmla="*/ 278030 w 1408879"/>
                <a:gd name="connsiteY10" fmla="*/ 683926 h 1068254"/>
                <a:gd name="connsiteX11" fmla="*/ 278038 w 1408879"/>
                <a:gd name="connsiteY11" fmla="*/ 683927 h 1068254"/>
                <a:gd name="connsiteX12" fmla="*/ 673438 w 1408879"/>
                <a:gd name="connsiteY12" fmla="*/ 378740 h 1068254"/>
                <a:gd name="connsiteX13" fmla="*/ 565221 w 1408879"/>
                <a:gd name="connsiteY13" fmla="*/ 371799 h 1068254"/>
                <a:gd name="connsiteX14" fmla="*/ 395408 w 1408879"/>
                <a:gd name="connsiteY14" fmla="*/ 290417 h 1068254"/>
                <a:gd name="connsiteX15" fmla="*/ 673446 w 1408879"/>
                <a:gd name="connsiteY15" fmla="*/ 202094 h 1068254"/>
                <a:gd name="connsiteX16" fmla="*/ 591926 w 1408879"/>
                <a:gd name="connsiteY16" fmla="*/ 363169 h 1068254"/>
                <a:gd name="connsiteX17" fmla="*/ 673446 w 1408879"/>
                <a:gd name="connsiteY17" fmla="*/ 378741 h 1068254"/>
                <a:gd name="connsiteX18" fmla="*/ 673438 w 1408879"/>
                <a:gd name="connsiteY18" fmla="*/ 378740 h 1068254"/>
                <a:gd name="connsiteX19" fmla="*/ 673446 w 1408879"/>
                <a:gd name="connsiteY19" fmla="*/ 378740 h 1068254"/>
                <a:gd name="connsiteX20" fmla="*/ 681676 w 1408879"/>
                <a:gd name="connsiteY20" fmla="*/ 599746 h 1068254"/>
                <a:gd name="connsiteX21" fmla="*/ 403638 w 1408879"/>
                <a:gd name="connsiteY21" fmla="*/ 511424 h 1068254"/>
                <a:gd name="connsiteX22" fmla="*/ 681676 w 1408879"/>
                <a:gd name="connsiteY22" fmla="*/ 423100 h 1068254"/>
                <a:gd name="connsiteX23" fmla="*/ 681676 w 1408879"/>
                <a:gd name="connsiteY23" fmla="*/ 599746 h 1068254"/>
                <a:gd name="connsiteX24" fmla="*/ 1068701 w 1408879"/>
                <a:gd name="connsiteY24" fmla="*/ 285020 h 1068254"/>
                <a:gd name="connsiteX25" fmla="*/ 790663 w 1408879"/>
                <a:gd name="connsiteY25" fmla="*/ 196697 h 1068254"/>
                <a:gd name="connsiteX26" fmla="*/ 1068701 w 1408879"/>
                <a:gd name="connsiteY26" fmla="*/ 108374 h 1068254"/>
                <a:gd name="connsiteX27" fmla="*/ 1068700 w 1408879"/>
                <a:gd name="connsiteY27" fmla="*/ 285019 h 1068254"/>
                <a:gd name="connsiteX28" fmla="*/ 641548 w 1408879"/>
                <a:gd name="connsiteY28" fmla="*/ 837878 h 1068254"/>
                <a:gd name="connsiteX29" fmla="*/ 533331 w 1408879"/>
                <a:gd name="connsiteY29" fmla="*/ 830938 h 1068254"/>
                <a:gd name="connsiteX30" fmla="*/ 363518 w 1408879"/>
                <a:gd name="connsiteY30" fmla="*/ 749556 h 1068254"/>
                <a:gd name="connsiteX31" fmla="*/ 641556 w 1408879"/>
                <a:gd name="connsiteY31" fmla="*/ 661232 h 1068254"/>
                <a:gd name="connsiteX32" fmla="*/ 560036 w 1408879"/>
                <a:gd name="connsiteY32" fmla="*/ 822307 h 1068254"/>
                <a:gd name="connsiteX33" fmla="*/ 641556 w 1408879"/>
                <a:gd name="connsiteY33" fmla="*/ 837879 h 1068254"/>
                <a:gd name="connsiteX34" fmla="*/ 641548 w 1408879"/>
                <a:gd name="connsiteY34" fmla="*/ 837878 h 1068254"/>
                <a:gd name="connsiteX35" fmla="*/ 641556 w 1408879"/>
                <a:gd name="connsiteY35" fmla="*/ 837878 h 1068254"/>
                <a:gd name="connsiteX36" fmla="*/ 1398843 w 1408879"/>
                <a:gd name="connsiteY36" fmla="*/ 176646 h 1068254"/>
                <a:gd name="connsiteX37" fmla="*/ 1120805 w 1408879"/>
                <a:gd name="connsiteY37" fmla="*/ 88323 h 1068254"/>
                <a:gd name="connsiteX38" fmla="*/ 1398843 w 1408879"/>
                <a:gd name="connsiteY38" fmla="*/ 0 h 1068254"/>
                <a:gd name="connsiteX39" fmla="*/ 1398843 w 1408879"/>
                <a:gd name="connsiteY39" fmla="*/ 176645 h 1068254"/>
                <a:gd name="connsiteX40" fmla="*/ 1028573 w 1408879"/>
                <a:gd name="connsiteY40" fmla="*/ 523151 h 1068254"/>
                <a:gd name="connsiteX41" fmla="*/ 920356 w 1408879"/>
                <a:gd name="connsiteY41" fmla="*/ 516211 h 1068254"/>
                <a:gd name="connsiteX42" fmla="*/ 750543 w 1408879"/>
                <a:gd name="connsiteY42" fmla="*/ 434829 h 1068254"/>
                <a:gd name="connsiteX43" fmla="*/ 1028581 w 1408879"/>
                <a:gd name="connsiteY43" fmla="*/ 346506 h 1068254"/>
                <a:gd name="connsiteX44" fmla="*/ 947061 w 1408879"/>
                <a:gd name="connsiteY44" fmla="*/ 507580 h 1068254"/>
                <a:gd name="connsiteX45" fmla="*/ 1028581 w 1408879"/>
                <a:gd name="connsiteY45" fmla="*/ 523153 h 1068254"/>
                <a:gd name="connsiteX46" fmla="*/ 1028573 w 1408879"/>
                <a:gd name="connsiteY46" fmla="*/ 523151 h 1068254"/>
                <a:gd name="connsiteX47" fmla="*/ 1028581 w 1408879"/>
                <a:gd name="connsiteY47" fmla="*/ 523152 h 1068254"/>
                <a:gd name="connsiteX48" fmla="*/ 1408879 w 1408879"/>
                <a:gd name="connsiteY48" fmla="*/ 404518 h 1068254"/>
                <a:gd name="connsiteX49" fmla="*/ 1130841 w 1408879"/>
                <a:gd name="connsiteY49" fmla="*/ 316195 h 1068254"/>
                <a:gd name="connsiteX50" fmla="*/ 1408879 w 1408879"/>
                <a:gd name="connsiteY50" fmla="*/ 227872 h 1068254"/>
                <a:gd name="connsiteX51" fmla="*/ 1408879 w 1408879"/>
                <a:gd name="connsiteY51" fmla="*/ 404517 h 1068254"/>
                <a:gd name="connsiteX52" fmla="*/ 1036811 w 1408879"/>
                <a:gd name="connsiteY52" fmla="*/ 744158 h 1068254"/>
                <a:gd name="connsiteX53" fmla="*/ 758773 w 1408879"/>
                <a:gd name="connsiteY53" fmla="*/ 655835 h 1068254"/>
                <a:gd name="connsiteX54" fmla="*/ 1036811 w 1408879"/>
                <a:gd name="connsiteY54" fmla="*/ 567512 h 1068254"/>
                <a:gd name="connsiteX55" fmla="*/ 1036811 w 1408879"/>
                <a:gd name="connsiteY55" fmla="*/ 744157 h 1068254"/>
                <a:gd name="connsiteX56" fmla="*/ 1403957 w 1408879"/>
                <a:gd name="connsiteY56" fmla="*/ 620174 h 1068254"/>
                <a:gd name="connsiteX57" fmla="*/ 1125919 w 1408879"/>
                <a:gd name="connsiteY57" fmla="*/ 531851 h 1068254"/>
                <a:gd name="connsiteX58" fmla="*/ 1403957 w 1408879"/>
                <a:gd name="connsiteY58" fmla="*/ 443528 h 1068254"/>
                <a:gd name="connsiteX59" fmla="*/ 1403957 w 1408879"/>
                <a:gd name="connsiteY59" fmla="*/ 620173 h 1068254"/>
                <a:gd name="connsiteX60" fmla="*/ 996683 w 1408879"/>
                <a:gd name="connsiteY60" fmla="*/ 982289 h 1068254"/>
                <a:gd name="connsiteX61" fmla="*/ 888466 w 1408879"/>
                <a:gd name="connsiteY61" fmla="*/ 975349 h 1068254"/>
                <a:gd name="connsiteX62" fmla="*/ 718653 w 1408879"/>
                <a:gd name="connsiteY62" fmla="*/ 893967 h 1068254"/>
                <a:gd name="connsiteX63" fmla="*/ 996691 w 1408879"/>
                <a:gd name="connsiteY63" fmla="*/ 805644 h 1068254"/>
                <a:gd name="connsiteX64" fmla="*/ 915171 w 1408879"/>
                <a:gd name="connsiteY64" fmla="*/ 966718 h 1068254"/>
                <a:gd name="connsiteX65" fmla="*/ 996691 w 1408879"/>
                <a:gd name="connsiteY65" fmla="*/ 982291 h 1068254"/>
                <a:gd name="connsiteX66" fmla="*/ 996683 w 1408879"/>
                <a:gd name="connsiteY66" fmla="*/ 982289 h 1068254"/>
                <a:gd name="connsiteX67" fmla="*/ 996691 w 1408879"/>
                <a:gd name="connsiteY67" fmla="*/ 982290 h 1068254"/>
                <a:gd name="connsiteX68" fmla="*/ 1391880 w 1408879"/>
                <a:gd name="connsiteY68" fmla="*/ 842118 h 1068254"/>
                <a:gd name="connsiteX69" fmla="*/ 1113842 w 1408879"/>
                <a:gd name="connsiteY69" fmla="*/ 753796 h 1068254"/>
                <a:gd name="connsiteX70" fmla="*/ 1391880 w 1408879"/>
                <a:gd name="connsiteY70" fmla="*/ 665472 h 1068254"/>
                <a:gd name="connsiteX71" fmla="*/ 1391880 w 1408879"/>
                <a:gd name="connsiteY71" fmla="*/ 842118 h 1068254"/>
                <a:gd name="connsiteX72" fmla="*/ 1375032 w 1408879"/>
                <a:gd name="connsiteY72" fmla="*/ 1068254 h 1068254"/>
                <a:gd name="connsiteX73" fmla="*/ 1096994 w 1408879"/>
                <a:gd name="connsiteY73" fmla="*/ 979931 h 1068254"/>
                <a:gd name="connsiteX74" fmla="*/ 1375032 w 1408879"/>
                <a:gd name="connsiteY74" fmla="*/ 891608 h 1068254"/>
                <a:gd name="connsiteX75" fmla="*/ 1375032 w 1408879"/>
                <a:gd name="connsiteY75" fmla="*/ 1068253 h 10682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</a:cxnLst>
              <a:rect l="l" t="t" r="r" b="b"/>
              <a:pathLst>
                <a:path w="1408879" h="1068254">
                  <a:moveTo>
                    <a:pt x="318158" y="445795"/>
                  </a:moveTo>
                  <a:cubicBezTo>
                    <a:pt x="164602" y="445795"/>
                    <a:pt x="40120" y="406251"/>
                    <a:pt x="40120" y="357472"/>
                  </a:cubicBezTo>
                  <a:cubicBezTo>
                    <a:pt x="40120" y="308693"/>
                    <a:pt x="164602" y="269149"/>
                    <a:pt x="318158" y="269149"/>
                  </a:cubicBezTo>
                  <a:cubicBezTo>
                    <a:pt x="91023" y="305927"/>
                    <a:pt x="91023" y="409016"/>
                    <a:pt x="318157" y="445794"/>
                  </a:cubicBezTo>
                  <a:close/>
                  <a:moveTo>
                    <a:pt x="278030" y="683926"/>
                  </a:moveTo>
                  <a:lnTo>
                    <a:pt x="169813" y="676986"/>
                  </a:lnTo>
                  <a:cubicBezTo>
                    <a:pt x="70021" y="663578"/>
                    <a:pt x="0" y="632188"/>
                    <a:pt x="0" y="595604"/>
                  </a:cubicBezTo>
                  <a:cubicBezTo>
                    <a:pt x="0" y="546825"/>
                    <a:pt x="124482" y="507281"/>
                    <a:pt x="278038" y="507281"/>
                  </a:cubicBezTo>
                  <a:cubicBezTo>
                    <a:pt x="60650" y="535663"/>
                    <a:pt x="33477" y="624788"/>
                    <a:pt x="196518" y="668355"/>
                  </a:cubicBezTo>
                  <a:close/>
                  <a:moveTo>
                    <a:pt x="278038" y="683928"/>
                  </a:moveTo>
                  <a:lnTo>
                    <a:pt x="278030" y="683926"/>
                  </a:lnTo>
                  <a:lnTo>
                    <a:pt x="278038" y="683927"/>
                  </a:lnTo>
                  <a:close/>
                  <a:moveTo>
                    <a:pt x="673438" y="378740"/>
                  </a:moveTo>
                  <a:lnTo>
                    <a:pt x="565221" y="371799"/>
                  </a:lnTo>
                  <a:cubicBezTo>
                    <a:pt x="465429" y="358391"/>
                    <a:pt x="395408" y="327002"/>
                    <a:pt x="395408" y="290417"/>
                  </a:cubicBezTo>
                  <a:cubicBezTo>
                    <a:pt x="395408" y="241638"/>
                    <a:pt x="519890" y="202094"/>
                    <a:pt x="673446" y="202094"/>
                  </a:cubicBezTo>
                  <a:cubicBezTo>
                    <a:pt x="456058" y="230477"/>
                    <a:pt x="428885" y="319601"/>
                    <a:pt x="591926" y="363169"/>
                  </a:cubicBezTo>
                  <a:close/>
                  <a:moveTo>
                    <a:pt x="673446" y="378741"/>
                  </a:moveTo>
                  <a:lnTo>
                    <a:pt x="673438" y="378740"/>
                  </a:lnTo>
                  <a:lnTo>
                    <a:pt x="673446" y="378740"/>
                  </a:lnTo>
                  <a:close/>
                  <a:moveTo>
                    <a:pt x="681676" y="599746"/>
                  </a:moveTo>
                  <a:cubicBezTo>
                    <a:pt x="528120" y="599747"/>
                    <a:pt x="403638" y="560202"/>
                    <a:pt x="403638" y="511424"/>
                  </a:cubicBezTo>
                  <a:cubicBezTo>
                    <a:pt x="403638" y="462645"/>
                    <a:pt x="528120" y="423101"/>
                    <a:pt x="681676" y="423100"/>
                  </a:cubicBezTo>
                  <a:cubicBezTo>
                    <a:pt x="454541" y="459879"/>
                    <a:pt x="454541" y="562968"/>
                    <a:pt x="681676" y="599746"/>
                  </a:cubicBezTo>
                  <a:close/>
                  <a:moveTo>
                    <a:pt x="1068701" y="285020"/>
                  </a:moveTo>
                  <a:cubicBezTo>
                    <a:pt x="915145" y="285020"/>
                    <a:pt x="790663" y="245476"/>
                    <a:pt x="790663" y="196697"/>
                  </a:cubicBezTo>
                  <a:cubicBezTo>
                    <a:pt x="790663" y="147918"/>
                    <a:pt x="915145" y="108374"/>
                    <a:pt x="1068701" y="108374"/>
                  </a:cubicBezTo>
                  <a:cubicBezTo>
                    <a:pt x="841566" y="145152"/>
                    <a:pt x="841566" y="248241"/>
                    <a:pt x="1068700" y="285019"/>
                  </a:cubicBezTo>
                  <a:close/>
                  <a:moveTo>
                    <a:pt x="641548" y="837878"/>
                  </a:moveTo>
                  <a:lnTo>
                    <a:pt x="533331" y="830938"/>
                  </a:lnTo>
                  <a:cubicBezTo>
                    <a:pt x="433539" y="817529"/>
                    <a:pt x="363518" y="786140"/>
                    <a:pt x="363518" y="749556"/>
                  </a:cubicBezTo>
                  <a:cubicBezTo>
                    <a:pt x="363518" y="700777"/>
                    <a:pt x="488000" y="661233"/>
                    <a:pt x="641556" y="661232"/>
                  </a:cubicBezTo>
                  <a:cubicBezTo>
                    <a:pt x="424169" y="689615"/>
                    <a:pt x="396995" y="778739"/>
                    <a:pt x="560036" y="822307"/>
                  </a:cubicBezTo>
                  <a:close/>
                  <a:moveTo>
                    <a:pt x="641556" y="837879"/>
                  </a:moveTo>
                  <a:lnTo>
                    <a:pt x="641548" y="837878"/>
                  </a:lnTo>
                  <a:lnTo>
                    <a:pt x="641556" y="837878"/>
                  </a:lnTo>
                  <a:close/>
                  <a:moveTo>
                    <a:pt x="1398843" y="176646"/>
                  </a:moveTo>
                  <a:cubicBezTo>
                    <a:pt x="1245287" y="176646"/>
                    <a:pt x="1120805" y="137102"/>
                    <a:pt x="1120805" y="88323"/>
                  </a:cubicBezTo>
                  <a:cubicBezTo>
                    <a:pt x="1120805" y="39544"/>
                    <a:pt x="1245287" y="0"/>
                    <a:pt x="1398843" y="0"/>
                  </a:cubicBezTo>
                  <a:cubicBezTo>
                    <a:pt x="1171708" y="36778"/>
                    <a:pt x="1171708" y="139867"/>
                    <a:pt x="1398843" y="176645"/>
                  </a:cubicBezTo>
                  <a:close/>
                  <a:moveTo>
                    <a:pt x="1028573" y="523151"/>
                  </a:moveTo>
                  <a:lnTo>
                    <a:pt x="920356" y="516211"/>
                  </a:lnTo>
                  <a:cubicBezTo>
                    <a:pt x="820564" y="502803"/>
                    <a:pt x="750543" y="471413"/>
                    <a:pt x="750543" y="434829"/>
                  </a:cubicBezTo>
                  <a:cubicBezTo>
                    <a:pt x="750543" y="386050"/>
                    <a:pt x="875025" y="346506"/>
                    <a:pt x="1028581" y="346506"/>
                  </a:cubicBezTo>
                  <a:cubicBezTo>
                    <a:pt x="811193" y="374888"/>
                    <a:pt x="784020" y="464012"/>
                    <a:pt x="947061" y="507580"/>
                  </a:cubicBezTo>
                  <a:close/>
                  <a:moveTo>
                    <a:pt x="1028581" y="523153"/>
                  </a:moveTo>
                  <a:lnTo>
                    <a:pt x="1028573" y="523151"/>
                  </a:lnTo>
                  <a:lnTo>
                    <a:pt x="1028581" y="523152"/>
                  </a:lnTo>
                  <a:close/>
                  <a:moveTo>
                    <a:pt x="1408879" y="404518"/>
                  </a:moveTo>
                  <a:cubicBezTo>
                    <a:pt x="1255324" y="404518"/>
                    <a:pt x="1130841" y="364974"/>
                    <a:pt x="1130841" y="316195"/>
                  </a:cubicBezTo>
                  <a:cubicBezTo>
                    <a:pt x="1130841" y="267416"/>
                    <a:pt x="1255324" y="227872"/>
                    <a:pt x="1408879" y="227872"/>
                  </a:cubicBezTo>
                  <a:cubicBezTo>
                    <a:pt x="1181744" y="264650"/>
                    <a:pt x="1181745" y="367739"/>
                    <a:pt x="1408879" y="404517"/>
                  </a:cubicBezTo>
                  <a:close/>
                  <a:moveTo>
                    <a:pt x="1036811" y="744158"/>
                  </a:moveTo>
                  <a:cubicBezTo>
                    <a:pt x="883255" y="744158"/>
                    <a:pt x="758773" y="704614"/>
                    <a:pt x="758773" y="655835"/>
                  </a:cubicBezTo>
                  <a:cubicBezTo>
                    <a:pt x="758773" y="607056"/>
                    <a:pt x="883255" y="567512"/>
                    <a:pt x="1036811" y="567512"/>
                  </a:cubicBezTo>
                  <a:cubicBezTo>
                    <a:pt x="809676" y="604290"/>
                    <a:pt x="809676" y="707379"/>
                    <a:pt x="1036811" y="744157"/>
                  </a:cubicBezTo>
                  <a:close/>
                  <a:moveTo>
                    <a:pt x="1403957" y="620174"/>
                  </a:moveTo>
                  <a:cubicBezTo>
                    <a:pt x="1250402" y="620174"/>
                    <a:pt x="1125919" y="580630"/>
                    <a:pt x="1125919" y="531851"/>
                  </a:cubicBezTo>
                  <a:cubicBezTo>
                    <a:pt x="1125919" y="483072"/>
                    <a:pt x="1250402" y="443528"/>
                    <a:pt x="1403957" y="443528"/>
                  </a:cubicBezTo>
                  <a:cubicBezTo>
                    <a:pt x="1176822" y="480306"/>
                    <a:pt x="1176823" y="583395"/>
                    <a:pt x="1403957" y="620173"/>
                  </a:cubicBezTo>
                  <a:close/>
                  <a:moveTo>
                    <a:pt x="996683" y="982289"/>
                  </a:moveTo>
                  <a:lnTo>
                    <a:pt x="888466" y="975349"/>
                  </a:lnTo>
                  <a:cubicBezTo>
                    <a:pt x="788674" y="961941"/>
                    <a:pt x="718653" y="930551"/>
                    <a:pt x="718653" y="893967"/>
                  </a:cubicBezTo>
                  <a:cubicBezTo>
                    <a:pt x="718653" y="845188"/>
                    <a:pt x="843135" y="805644"/>
                    <a:pt x="996691" y="805644"/>
                  </a:cubicBezTo>
                  <a:cubicBezTo>
                    <a:pt x="779304" y="834026"/>
                    <a:pt x="752130" y="923150"/>
                    <a:pt x="915171" y="966718"/>
                  </a:cubicBezTo>
                  <a:close/>
                  <a:moveTo>
                    <a:pt x="996691" y="982291"/>
                  </a:moveTo>
                  <a:lnTo>
                    <a:pt x="996683" y="982289"/>
                  </a:lnTo>
                  <a:lnTo>
                    <a:pt x="996691" y="982290"/>
                  </a:lnTo>
                  <a:close/>
                  <a:moveTo>
                    <a:pt x="1391880" y="842118"/>
                  </a:moveTo>
                  <a:cubicBezTo>
                    <a:pt x="1238324" y="842119"/>
                    <a:pt x="1113842" y="802574"/>
                    <a:pt x="1113842" y="753796"/>
                  </a:cubicBezTo>
                  <a:cubicBezTo>
                    <a:pt x="1113842" y="705017"/>
                    <a:pt x="1238324" y="665473"/>
                    <a:pt x="1391880" y="665472"/>
                  </a:cubicBezTo>
                  <a:cubicBezTo>
                    <a:pt x="1164745" y="702250"/>
                    <a:pt x="1164745" y="805339"/>
                    <a:pt x="1391880" y="842118"/>
                  </a:cubicBezTo>
                  <a:close/>
                  <a:moveTo>
                    <a:pt x="1375032" y="1068254"/>
                  </a:moveTo>
                  <a:cubicBezTo>
                    <a:pt x="1221476" y="1068254"/>
                    <a:pt x="1096994" y="1028710"/>
                    <a:pt x="1096994" y="979931"/>
                  </a:cubicBezTo>
                  <a:cubicBezTo>
                    <a:pt x="1096994" y="931152"/>
                    <a:pt x="1221476" y="891608"/>
                    <a:pt x="1375032" y="891608"/>
                  </a:cubicBezTo>
                  <a:cubicBezTo>
                    <a:pt x="1147897" y="928386"/>
                    <a:pt x="1147897" y="1031475"/>
                    <a:pt x="1375032" y="1068253"/>
                  </a:cubicBez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60607376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10000">
        <p:fade/>
      </p:transition>
    </mc:Choice>
    <mc:Fallback>
      <p:transition spd="med" advClick="0" advTm="1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145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4555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660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660" tmFilter="0, 0; 0.125,0.2665; 0.25,0.4; 0.375,0.465; 0.5,0.5;  0.625,0.535; 0.75,0.6; 0.875,0.7335; 1,1">
                                          <p:stCondLst>
                                            <p:cond delay="166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830" tmFilter="0, 0; 0.125,0.2665; 0.25,0.4; 0.375,0.465; 0.5,0.5;  0.625,0.535; 0.75,0.6; 0.875,0.7335; 1,1">
                                          <p:stCondLst>
                                            <p:cond delay="331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410" tmFilter="0, 0; 0.125,0.2665; 0.25,0.4; 0.375,0.465; 0.5,0.5;  0.625,0.535; 0.75,0.6; 0.875,0.7335; 1,1">
                                          <p:stCondLst>
                                            <p:cond delay="414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0" dur="65">
                                          <p:stCondLst>
                                            <p:cond delay="1625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1" dur="415" decel="50000">
                                          <p:stCondLst>
                                            <p:cond delay="169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" dur="65">
                                          <p:stCondLst>
                                            <p:cond delay="328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3" dur="415" decel="50000">
                                          <p:stCondLst>
                                            <p:cond delay="3345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" dur="65">
                                          <p:stCondLst>
                                            <p:cond delay="4105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5" dur="415" decel="50000">
                                          <p:stCondLst>
                                            <p:cond delay="417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" dur="65">
                                          <p:stCondLst>
                                            <p:cond delay="452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7" dur="415" decel="50000">
                                          <p:stCondLst>
                                            <p:cond delay="4585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2" grpId="0"/>
      <p:bldP spid="20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グループ化 17">
            <a:extLst>
              <a:ext uri="{FF2B5EF4-FFF2-40B4-BE49-F238E27FC236}">
                <a16:creationId xmlns:a16="http://schemas.microsoft.com/office/drawing/2014/main" id="{BD615C2D-38E8-495F-AC16-6E3082D693AB}"/>
              </a:ext>
            </a:extLst>
          </p:cNvPr>
          <p:cNvGrpSpPr/>
          <p:nvPr/>
        </p:nvGrpSpPr>
        <p:grpSpPr>
          <a:xfrm>
            <a:off x="160190" y="151298"/>
            <a:ext cx="1114133" cy="1114133"/>
            <a:chOff x="160190" y="151298"/>
            <a:chExt cx="2828816" cy="2828816"/>
          </a:xfrm>
        </p:grpSpPr>
        <p:sp>
          <p:nvSpPr>
            <p:cNvPr id="2" name="テキスト ボックス 1">
              <a:extLst>
                <a:ext uri="{FF2B5EF4-FFF2-40B4-BE49-F238E27FC236}">
                  <a16:creationId xmlns:a16="http://schemas.microsoft.com/office/drawing/2014/main" id="{2690784D-87AB-47DC-9AB5-65B79F4C7D96}"/>
                </a:ext>
              </a:extLst>
            </p:cNvPr>
            <p:cNvSpPr txBox="1"/>
            <p:nvPr/>
          </p:nvSpPr>
          <p:spPr>
            <a:xfrm>
              <a:off x="262470" y="387032"/>
              <a:ext cx="2602351" cy="2352745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sz="9600" b="1" dirty="0">
                  <a:solidFill>
                    <a:srgbClr val="FFC000">
                      <a:alpha val="50000"/>
                    </a:srgbClr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漢字</a:t>
              </a:r>
              <a:endParaRPr lang="en-US" altLang="ja-JP" sz="9600" b="1" dirty="0">
                <a:solidFill>
                  <a:srgbClr val="FFC000">
                    <a:alpha val="50000"/>
                  </a:srgbClr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6" name="フレーム 15">
              <a:extLst>
                <a:ext uri="{FF2B5EF4-FFF2-40B4-BE49-F238E27FC236}">
                  <a16:creationId xmlns:a16="http://schemas.microsoft.com/office/drawing/2014/main" id="{14AE5B99-F989-40C5-A2D0-F724E2B3493D}"/>
                </a:ext>
              </a:extLst>
            </p:cNvPr>
            <p:cNvSpPr/>
            <p:nvPr/>
          </p:nvSpPr>
          <p:spPr>
            <a:xfrm>
              <a:off x="160190" y="151298"/>
              <a:ext cx="2828816" cy="2828816"/>
            </a:xfrm>
            <a:prstGeom prst="frame">
              <a:avLst>
                <a:gd name="adj1" fmla="val 4741"/>
              </a:avLst>
            </a:prstGeom>
            <a:solidFill>
              <a:srgbClr val="FFC000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20" name="グループ化 19">
            <a:extLst>
              <a:ext uri="{FF2B5EF4-FFF2-40B4-BE49-F238E27FC236}">
                <a16:creationId xmlns:a16="http://schemas.microsoft.com/office/drawing/2014/main" id="{154247BF-BDA5-4BED-A61D-737FE86DC4C2}"/>
              </a:ext>
            </a:extLst>
          </p:cNvPr>
          <p:cNvGrpSpPr/>
          <p:nvPr/>
        </p:nvGrpSpPr>
        <p:grpSpPr>
          <a:xfrm>
            <a:off x="10877394" y="151298"/>
            <a:ext cx="1114133" cy="1114133"/>
            <a:chOff x="160190" y="151298"/>
            <a:chExt cx="2828816" cy="2828816"/>
          </a:xfrm>
        </p:grpSpPr>
        <p:sp>
          <p:nvSpPr>
            <p:cNvPr id="21" name="テキスト ボックス 20">
              <a:extLst>
                <a:ext uri="{FF2B5EF4-FFF2-40B4-BE49-F238E27FC236}">
                  <a16:creationId xmlns:a16="http://schemas.microsoft.com/office/drawing/2014/main" id="{4BF536EF-7047-4BEF-B109-58E335022680}"/>
                </a:ext>
              </a:extLst>
            </p:cNvPr>
            <p:cNvSpPr txBox="1"/>
            <p:nvPr/>
          </p:nvSpPr>
          <p:spPr>
            <a:xfrm>
              <a:off x="262470" y="387032"/>
              <a:ext cx="2602351" cy="2352745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sz="9600" b="1" dirty="0">
                  <a:solidFill>
                    <a:srgbClr val="FFC000">
                      <a:alpha val="50000"/>
                    </a:srgbClr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第４問</a:t>
              </a:r>
              <a:endParaRPr lang="en-US" altLang="ja-JP" sz="9600" b="1" dirty="0">
                <a:solidFill>
                  <a:srgbClr val="FFC000">
                    <a:alpha val="50000"/>
                  </a:srgbClr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2" name="フレーム 21">
              <a:extLst>
                <a:ext uri="{FF2B5EF4-FFF2-40B4-BE49-F238E27FC236}">
                  <a16:creationId xmlns:a16="http://schemas.microsoft.com/office/drawing/2014/main" id="{4A73C034-15F9-4AFB-92F9-7EFD2A33BD7E}"/>
                </a:ext>
              </a:extLst>
            </p:cNvPr>
            <p:cNvSpPr/>
            <p:nvPr/>
          </p:nvSpPr>
          <p:spPr>
            <a:xfrm>
              <a:off x="160190" y="151298"/>
              <a:ext cx="2828816" cy="2828816"/>
            </a:xfrm>
            <a:prstGeom prst="frame">
              <a:avLst>
                <a:gd name="adj1" fmla="val 4741"/>
              </a:avLst>
            </a:prstGeom>
            <a:solidFill>
              <a:srgbClr val="FFC000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B83A2E58-4CFC-462F-9219-5370EC1D9592}"/>
              </a:ext>
            </a:extLst>
          </p:cNvPr>
          <p:cNvSpPr txBox="1"/>
          <p:nvPr/>
        </p:nvSpPr>
        <p:spPr>
          <a:xfrm>
            <a:off x="11050621" y="6021422"/>
            <a:ext cx="674203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10</a:t>
            </a:r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7E34F757-2AD8-4BC7-9153-588779464168}"/>
              </a:ext>
            </a:extLst>
          </p:cNvPr>
          <p:cNvSpPr txBox="1"/>
          <p:nvPr/>
        </p:nvSpPr>
        <p:spPr>
          <a:xfrm>
            <a:off x="448088" y="6021422"/>
            <a:ext cx="435020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0</a:t>
            </a:r>
          </a:p>
        </p:txBody>
      </p: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023FD4C6-A70A-4130-A2FB-D8ED552590C7}"/>
              </a:ext>
            </a:extLst>
          </p:cNvPr>
          <p:cNvSpPr txBox="1"/>
          <p:nvPr/>
        </p:nvSpPr>
        <p:spPr>
          <a:xfrm>
            <a:off x="10038983" y="6021422"/>
            <a:ext cx="435020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9</a:t>
            </a:r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1F48357F-30CC-457F-AD60-9169B48B0BFB}"/>
              </a:ext>
            </a:extLst>
          </p:cNvPr>
          <p:cNvSpPr txBox="1"/>
          <p:nvPr/>
        </p:nvSpPr>
        <p:spPr>
          <a:xfrm>
            <a:off x="8973328" y="6021422"/>
            <a:ext cx="435020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8</a:t>
            </a:r>
          </a:p>
        </p:txBody>
      </p: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388F0B97-F51E-41FE-9655-3EE6381FCB16}"/>
              </a:ext>
            </a:extLst>
          </p:cNvPr>
          <p:cNvSpPr txBox="1"/>
          <p:nvPr/>
        </p:nvSpPr>
        <p:spPr>
          <a:xfrm>
            <a:off x="7907673" y="6021422"/>
            <a:ext cx="435020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7</a:t>
            </a:r>
          </a:p>
        </p:txBody>
      </p: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CA5A06C3-2090-4A98-8F07-13DC30146DDB}"/>
              </a:ext>
            </a:extLst>
          </p:cNvPr>
          <p:cNvSpPr txBox="1"/>
          <p:nvPr/>
        </p:nvSpPr>
        <p:spPr>
          <a:xfrm>
            <a:off x="6842018" y="6021422"/>
            <a:ext cx="435020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6</a:t>
            </a:r>
          </a:p>
        </p:txBody>
      </p:sp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E05F7063-F924-42E9-935C-CC9133C31D13}"/>
              </a:ext>
            </a:extLst>
          </p:cNvPr>
          <p:cNvSpPr txBox="1"/>
          <p:nvPr/>
        </p:nvSpPr>
        <p:spPr>
          <a:xfrm>
            <a:off x="5776363" y="6021422"/>
            <a:ext cx="435020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5</a:t>
            </a:r>
          </a:p>
        </p:txBody>
      </p: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03CF0942-7B97-4797-9C42-F2C4834F5245}"/>
              </a:ext>
            </a:extLst>
          </p:cNvPr>
          <p:cNvSpPr txBox="1"/>
          <p:nvPr/>
        </p:nvSpPr>
        <p:spPr>
          <a:xfrm>
            <a:off x="4710708" y="6021422"/>
            <a:ext cx="435020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4</a:t>
            </a:r>
          </a:p>
        </p:txBody>
      </p:sp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6D1FDDA6-9689-4AA0-B034-C18777A40180}"/>
              </a:ext>
            </a:extLst>
          </p:cNvPr>
          <p:cNvSpPr txBox="1"/>
          <p:nvPr/>
        </p:nvSpPr>
        <p:spPr>
          <a:xfrm>
            <a:off x="3645053" y="6021422"/>
            <a:ext cx="435020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3</a:t>
            </a:r>
          </a:p>
        </p:txBody>
      </p:sp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1A7CD1EF-3EB5-49B5-91A7-DBD2E0159CBC}"/>
              </a:ext>
            </a:extLst>
          </p:cNvPr>
          <p:cNvSpPr txBox="1"/>
          <p:nvPr/>
        </p:nvSpPr>
        <p:spPr>
          <a:xfrm>
            <a:off x="2579398" y="6021422"/>
            <a:ext cx="435020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2</a:t>
            </a:r>
          </a:p>
        </p:txBody>
      </p:sp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18551CF3-254F-41C3-80A0-9CDA33FBC067}"/>
              </a:ext>
            </a:extLst>
          </p:cNvPr>
          <p:cNvSpPr txBox="1"/>
          <p:nvPr/>
        </p:nvSpPr>
        <p:spPr>
          <a:xfrm>
            <a:off x="1585609" y="6021422"/>
            <a:ext cx="243191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1</a:t>
            </a:r>
          </a:p>
        </p:txBody>
      </p: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E0758B77-3D5C-4BAF-B85C-C892058280E5}"/>
              </a:ext>
            </a:extLst>
          </p:cNvPr>
          <p:cNvSpPr txBox="1"/>
          <p:nvPr/>
        </p:nvSpPr>
        <p:spPr>
          <a:xfrm>
            <a:off x="2156460" y="309213"/>
            <a:ext cx="7879080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6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何の鳥か読めるかな？</a:t>
            </a:r>
          </a:p>
        </p:txBody>
      </p: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8285199F-D9D8-40A3-8C64-FAF054E62722}"/>
              </a:ext>
            </a:extLst>
          </p:cNvPr>
          <p:cNvSpPr txBox="1"/>
          <p:nvPr/>
        </p:nvSpPr>
        <p:spPr>
          <a:xfrm>
            <a:off x="4080065" y="1754654"/>
            <a:ext cx="4031873" cy="47089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300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雁</a:t>
            </a:r>
            <a:endParaRPr kumimoji="1" lang="ja-JP" altLang="en-US" sz="300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565904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10000">
        <p:fade/>
      </p:transition>
    </mc:Choice>
    <mc:Fallback>
      <p:transition spd="med" advClick="0" advTm="1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6000"/>
                            </p:stCondLst>
                            <p:childTnLst>
                              <p:par>
                                <p:cTn id="3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6500"/>
                            </p:stCondLst>
                            <p:childTnLst>
                              <p:par>
                                <p:cTn id="40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7750"/>
                            </p:stCondLst>
                            <p:childTnLst>
                              <p:par>
                                <p:cTn id="44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9000"/>
                            </p:stCondLst>
                            <p:childTnLst>
                              <p:par>
                                <p:cTn id="48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0250"/>
                            </p:stCondLst>
                            <p:childTnLst>
                              <p:par>
                                <p:cTn id="52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2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11500"/>
                            </p:stCondLst>
                            <p:childTnLst>
                              <p:par>
                                <p:cTn id="56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2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2750"/>
                            </p:stCondLst>
                            <p:childTnLst>
                              <p:par>
                                <p:cTn id="60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2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14000"/>
                            </p:stCondLst>
                            <p:childTnLst>
                              <p:par>
                                <p:cTn id="64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15250"/>
                            </p:stCondLst>
                            <p:childTnLst>
                              <p:par>
                                <p:cTn id="68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16500"/>
                            </p:stCondLst>
                            <p:childTnLst>
                              <p:par>
                                <p:cTn id="72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17750"/>
                            </p:stCondLst>
                            <p:childTnLst>
                              <p:par>
                                <p:cTn id="76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19000"/>
                            </p:stCondLst>
                            <p:childTnLst>
                              <p:par>
                                <p:cTn id="80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6" grpId="0"/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  <p:bldP spid="35" grpId="0"/>
      <p:bldP spid="24" grpId="0"/>
      <p:bldP spid="2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テキスト ボックス 201">
            <a:extLst>
              <a:ext uri="{FF2B5EF4-FFF2-40B4-BE49-F238E27FC236}">
                <a16:creationId xmlns:a16="http://schemas.microsoft.com/office/drawing/2014/main" id="{ACDF572F-23EB-4AD5-85B6-781560D212EF}"/>
              </a:ext>
            </a:extLst>
          </p:cNvPr>
          <p:cNvSpPr txBox="1"/>
          <p:nvPr/>
        </p:nvSpPr>
        <p:spPr>
          <a:xfrm>
            <a:off x="0" y="348187"/>
            <a:ext cx="1219199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6000" b="1" dirty="0">
                <a:ln w="12700">
                  <a:solidFill>
                    <a:schemeClr val="tx1"/>
                  </a:solidFill>
                </a:ln>
                <a:solidFill>
                  <a:srgbClr val="FFFF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正解は</a:t>
            </a:r>
            <a:endParaRPr kumimoji="1" lang="ja-JP" altLang="en-US" sz="6000" b="1" dirty="0">
              <a:ln w="12700">
                <a:solidFill>
                  <a:schemeClr val="tx1"/>
                </a:solidFill>
              </a:ln>
              <a:solidFill>
                <a:srgbClr val="FFFF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03" name="テキスト ボックス 202">
            <a:extLst>
              <a:ext uri="{FF2B5EF4-FFF2-40B4-BE49-F238E27FC236}">
                <a16:creationId xmlns:a16="http://schemas.microsoft.com/office/drawing/2014/main" id="{D2F736A0-1B44-4D75-996B-06FFDCBDCA66}"/>
              </a:ext>
            </a:extLst>
          </p:cNvPr>
          <p:cNvSpPr txBox="1"/>
          <p:nvPr/>
        </p:nvSpPr>
        <p:spPr>
          <a:xfrm>
            <a:off x="3997623" y="1450642"/>
            <a:ext cx="4196752" cy="3794218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ja-JP" altLang="en-US" sz="9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雁</a:t>
            </a:r>
          </a:p>
        </p:txBody>
      </p:sp>
      <p:sp>
        <p:nvSpPr>
          <p:cNvPr id="204" name="テキスト ボックス 203">
            <a:extLst>
              <a:ext uri="{FF2B5EF4-FFF2-40B4-BE49-F238E27FC236}">
                <a16:creationId xmlns:a16="http://schemas.microsoft.com/office/drawing/2014/main" id="{4B93C06C-17A7-4EEB-A35A-07ED5B63E11B}"/>
              </a:ext>
            </a:extLst>
          </p:cNvPr>
          <p:cNvSpPr txBox="1"/>
          <p:nvPr/>
        </p:nvSpPr>
        <p:spPr>
          <a:xfrm>
            <a:off x="0" y="5657671"/>
            <a:ext cx="1219199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7200" b="1" dirty="0">
                <a:ln w="12700">
                  <a:noFill/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が　ん</a:t>
            </a:r>
            <a:endParaRPr kumimoji="1" lang="ja-JP" altLang="en-US" sz="7200" b="1" dirty="0">
              <a:ln w="12700">
                <a:noFill/>
              </a:ln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1FCD552F-8B93-4DAA-8AA6-2989E0D0A48C}"/>
              </a:ext>
            </a:extLst>
          </p:cNvPr>
          <p:cNvGrpSpPr/>
          <p:nvPr/>
        </p:nvGrpSpPr>
        <p:grpSpPr>
          <a:xfrm>
            <a:off x="160190" y="151298"/>
            <a:ext cx="1114133" cy="1114133"/>
            <a:chOff x="160190" y="151298"/>
            <a:chExt cx="2828816" cy="2828816"/>
          </a:xfrm>
        </p:grpSpPr>
        <p:sp>
          <p:nvSpPr>
            <p:cNvPr id="6" name="テキスト ボックス 5">
              <a:extLst>
                <a:ext uri="{FF2B5EF4-FFF2-40B4-BE49-F238E27FC236}">
                  <a16:creationId xmlns:a16="http://schemas.microsoft.com/office/drawing/2014/main" id="{EE007761-B405-48A6-9BDB-A68E723A05AF}"/>
                </a:ext>
              </a:extLst>
            </p:cNvPr>
            <p:cNvSpPr txBox="1"/>
            <p:nvPr/>
          </p:nvSpPr>
          <p:spPr>
            <a:xfrm>
              <a:off x="262470" y="387032"/>
              <a:ext cx="2602351" cy="2352745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sz="9600" b="1" dirty="0">
                  <a:solidFill>
                    <a:srgbClr val="FFC000">
                      <a:alpha val="50000"/>
                    </a:srgbClr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漢</a:t>
              </a:r>
              <a:endParaRPr lang="en-US" altLang="ja-JP" sz="9600" b="1" dirty="0">
                <a:solidFill>
                  <a:srgbClr val="FFC000">
                    <a:alpha val="50000"/>
                  </a:srgbClr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7" name="フレーム 6">
              <a:extLst>
                <a:ext uri="{FF2B5EF4-FFF2-40B4-BE49-F238E27FC236}">
                  <a16:creationId xmlns:a16="http://schemas.microsoft.com/office/drawing/2014/main" id="{64FEB7F6-F5EE-47CE-B604-B8FD7570AF1F}"/>
                </a:ext>
              </a:extLst>
            </p:cNvPr>
            <p:cNvSpPr/>
            <p:nvPr/>
          </p:nvSpPr>
          <p:spPr>
            <a:xfrm>
              <a:off x="160190" y="151298"/>
              <a:ext cx="2828816" cy="2828816"/>
            </a:xfrm>
            <a:prstGeom prst="frame">
              <a:avLst>
                <a:gd name="adj1" fmla="val 4741"/>
              </a:avLst>
            </a:prstGeom>
            <a:solidFill>
              <a:srgbClr val="FFC000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C659755F-31F4-47DD-951E-B196A658C00B}"/>
              </a:ext>
            </a:extLst>
          </p:cNvPr>
          <p:cNvGrpSpPr/>
          <p:nvPr/>
        </p:nvGrpSpPr>
        <p:grpSpPr>
          <a:xfrm>
            <a:off x="10877394" y="151298"/>
            <a:ext cx="1114133" cy="1114133"/>
            <a:chOff x="160190" y="151298"/>
            <a:chExt cx="2828816" cy="2828816"/>
          </a:xfrm>
        </p:grpSpPr>
        <p:sp>
          <p:nvSpPr>
            <p:cNvPr id="9" name="テキスト ボックス 8">
              <a:extLst>
                <a:ext uri="{FF2B5EF4-FFF2-40B4-BE49-F238E27FC236}">
                  <a16:creationId xmlns:a16="http://schemas.microsoft.com/office/drawing/2014/main" id="{FCC750F2-3438-4E0B-9C4B-D3048D236BD4}"/>
                </a:ext>
              </a:extLst>
            </p:cNvPr>
            <p:cNvSpPr txBox="1"/>
            <p:nvPr/>
          </p:nvSpPr>
          <p:spPr>
            <a:xfrm>
              <a:off x="262470" y="387032"/>
              <a:ext cx="2602351" cy="2352745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sz="9600" b="1" dirty="0">
                  <a:solidFill>
                    <a:srgbClr val="FFC000">
                      <a:alpha val="50000"/>
                    </a:srgbClr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字</a:t>
              </a:r>
              <a:endParaRPr lang="en-US" altLang="ja-JP" sz="9600" b="1" dirty="0">
                <a:solidFill>
                  <a:srgbClr val="FFC000">
                    <a:alpha val="50000"/>
                  </a:srgbClr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0" name="フレーム 9">
              <a:extLst>
                <a:ext uri="{FF2B5EF4-FFF2-40B4-BE49-F238E27FC236}">
                  <a16:creationId xmlns:a16="http://schemas.microsoft.com/office/drawing/2014/main" id="{3C3223E0-77A0-4F6A-8C10-3138307AFC4A}"/>
                </a:ext>
              </a:extLst>
            </p:cNvPr>
            <p:cNvSpPr/>
            <p:nvPr/>
          </p:nvSpPr>
          <p:spPr>
            <a:xfrm>
              <a:off x="160190" y="151298"/>
              <a:ext cx="2828816" cy="2828816"/>
            </a:xfrm>
            <a:prstGeom prst="frame">
              <a:avLst>
                <a:gd name="adj1" fmla="val 4741"/>
              </a:avLst>
            </a:prstGeom>
            <a:solidFill>
              <a:srgbClr val="FFC000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70" name="グループ化 69">
            <a:extLst>
              <a:ext uri="{FF2B5EF4-FFF2-40B4-BE49-F238E27FC236}">
                <a16:creationId xmlns:a16="http://schemas.microsoft.com/office/drawing/2014/main" id="{DFE9A283-5910-49ED-A944-EA9027C2E7DA}"/>
              </a:ext>
            </a:extLst>
          </p:cNvPr>
          <p:cNvGrpSpPr/>
          <p:nvPr/>
        </p:nvGrpSpPr>
        <p:grpSpPr>
          <a:xfrm>
            <a:off x="8582984" y="3057436"/>
            <a:ext cx="2948762" cy="2600235"/>
            <a:chOff x="735978" y="3045849"/>
            <a:chExt cx="3647258" cy="3216173"/>
          </a:xfrm>
        </p:grpSpPr>
        <p:sp>
          <p:nvSpPr>
            <p:cNvPr id="71" name="フリーフォーム: 図形 70">
              <a:extLst>
                <a:ext uri="{FF2B5EF4-FFF2-40B4-BE49-F238E27FC236}">
                  <a16:creationId xmlns:a16="http://schemas.microsoft.com/office/drawing/2014/main" id="{137013FB-C415-4122-A1AC-1E7736544238}"/>
                </a:ext>
              </a:extLst>
            </p:cNvPr>
            <p:cNvSpPr/>
            <p:nvPr/>
          </p:nvSpPr>
          <p:spPr>
            <a:xfrm>
              <a:off x="816710" y="3436855"/>
              <a:ext cx="442696" cy="72544"/>
            </a:xfrm>
            <a:custGeom>
              <a:avLst/>
              <a:gdLst>
                <a:gd name="connsiteX0" fmla="*/ 0 w 442696"/>
                <a:gd name="connsiteY0" fmla="*/ 0 h 72544"/>
                <a:gd name="connsiteX1" fmla="*/ 5748 w 442696"/>
                <a:gd name="connsiteY1" fmla="*/ 658 h 72544"/>
                <a:gd name="connsiteX2" fmla="*/ 284086 w 442696"/>
                <a:gd name="connsiteY2" fmla="*/ 14198 h 72544"/>
                <a:gd name="connsiteX3" fmla="*/ 402013 w 442696"/>
                <a:gd name="connsiteY3" fmla="*/ 15125 h 72544"/>
                <a:gd name="connsiteX4" fmla="*/ 441526 w 442696"/>
                <a:gd name="connsiteY4" fmla="*/ 59716 h 72544"/>
                <a:gd name="connsiteX5" fmla="*/ 442696 w 442696"/>
                <a:gd name="connsiteY5" fmla="*/ 72544 h 72544"/>
                <a:gd name="connsiteX6" fmla="*/ 409712 w 442696"/>
                <a:gd name="connsiteY6" fmla="*/ 70337 h 72544"/>
                <a:gd name="connsiteX7" fmla="*/ 7189 w 442696"/>
                <a:gd name="connsiteY7" fmla="*/ 3235 h 725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42696" h="72544">
                  <a:moveTo>
                    <a:pt x="0" y="0"/>
                  </a:moveTo>
                  <a:lnTo>
                    <a:pt x="5748" y="658"/>
                  </a:lnTo>
                  <a:cubicBezTo>
                    <a:pt x="76441" y="7492"/>
                    <a:pt x="170644" y="12274"/>
                    <a:pt x="284086" y="14198"/>
                  </a:cubicBezTo>
                  <a:lnTo>
                    <a:pt x="402013" y="15125"/>
                  </a:lnTo>
                  <a:lnTo>
                    <a:pt x="441526" y="59716"/>
                  </a:lnTo>
                  <a:lnTo>
                    <a:pt x="442696" y="72544"/>
                  </a:lnTo>
                  <a:lnTo>
                    <a:pt x="409712" y="70337"/>
                  </a:lnTo>
                  <a:cubicBezTo>
                    <a:pt x="213595" y="53045"/>
                    <a:pt x="70221" y="27283"/>
                    <a:pt x="7189" y="3235"/>
                  </a:cubicBezTo>
                  <a:close/>
                </a:path>
              </a:pathLst>
            </a:custGeom>
            <a:solidFill>
              <a:schemeClr val="tx1">
                <a:lumMod val="95000"/>
                <a:lumOff val="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2" name="フリーフォーム: 図形 71">
              <a:extLst>
                <a:ext uri="{FF2B5EF4-FFF2-40B4-BE49-F238E27FC236}">
                  <a16:creationId xmlns:a16="http://schemas.microsoft.com/office/drawing/2014/main" id="{70FC6006-920D-44E4-8CA8-CC01E8F84141}"/>
                </a:ext>
              </a:extLst>
            </p:cNvPr>
            <p:cNvSpPr/>
            <p:nvPr/>
          </p:nvSpPr>
          <p:spPr>
            <a:xfrm>
              <a:off x="735978" y="3292929"/>
              <a:ext cx="435431" cy="164761"/>
            </a:xfrm>
            <a:custGeom>
              <a:avLst/>
              <a:gdLst>
                <a:gd name="connsiteX0" fmla="*/ 381765 w 435431"/>
                <a:gd name="connsiteY0" fmla="*/ 0 h 164761"/>
                <a:gd name="connsiteX1" fmla="*/ 378140 w 435431"/>
                <a:gd name="connsiteY1" fmla="*/ 27357 h 164761"/>
                <a:gd name="connsiteX2" fmla="*/ 405686 w 435431"/>
                <a:gd name="connsiteY2" fmla="*/ 131169 h 164761"/>
                <a:gd name="connsiteX3" fmla="*/ 435431 w 435431"/>
                <a:gd name="connsiteY3" fmla="*/ 164737 h 164761"/>
                <a:gd name="connsiteX4" fmla="*/ 432166 w 435431"/>
                <a:gd name="connsiteY4" fmla="*/ 164760 h 164761"/>
                <a:gd name="connsiteX5" fmla="*/ 34129 w 435431"/>
                <a:gd name="connsiteY5" fmla="*/ 150279 h 164761"/>
                <a:gd name="connsiteX6" fmla="*/ 28381 w 435431"/>
                <a:gd name="connsiteY6" fmla="*/ 149621 h 164761"/>
                <a:gd name="connsiteX7" fmla="*/ 15753 w 435431"/>
                <a:gd name="connsiteY7" fmla="*/ 143938 h 164761"/>
                <a:gd name="connsiteX8" fmla="*/ 115107 w 435431"/>
                <a:gd name="connsiteY8" fmla="*/ 96045 h 164761"/>
                <a:gd name="connsiteX9" fmla="*/ 337638 w 435431"/>
                <a:gd name="connsiteY9" fmla="*/ 28367 h 1647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35431" h="164761">
                  <a:moveTo>
                    <a:pt x="381765" y="0"/>
                  </a:moveTo>
                  <a:lnTo>
                    <a:pt x="378140" y="27357"/>
                  </a:lnTo>
                  <a:cubicBezTo>
                    <a:pt x="378140" y="64181"/>
                    <a:pt x="387948" y="99261"/>
                    <a:pt x="405686" y="131169"/>
                  </a:cubicBezTo>
                  <a:lnTo>
                    <a:pt x="435431" y="164737"/>
                  </a:lnTo>
                  <a:lnTo>
                    <a:pt x="432166" y="164760"/>
                  </a:lnTo>
                  <a:cubicBezTo>
                    <a:pt x="264438" y="164856"/>
                    <a:pt x="128387" y="159390"/>
                    <a:pt x="34129" y="150279"/>
                  </a:cubicBezTo>
                  <a:lnTo>
                    <a:pt x="28381" y="149621"/>
                  </a:lnTo>
                  <a:lnTo>
                    <a:pt x="15753" y="143938"/>
                  </a:lnTo>
                  <a:cubicBezTo>
                    <a:pt x="-21447" y="123412"/>
                    <a:pt x="5508" y="105172"/>
                    <a:pt x="115107" y="96045"/>
                  </a:cubicBezTo>
                  <a:cubicBezTo>
                    <a:pt x="249310" y="84868"/>
                    <a:pt x="298938" y="55944"/>
                    <a:pt x="337638" y="28367"/>
                  </a:cubicBezTo>
                  <a:close/>
                </a:path>
              </a:pathLst>
            </a:custGeom>
            <a:solidFill>
              <a:schemeClr val="tx1">
                <a:lumMod val="95000"/>
                <a:lumOff val="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3" name="フリーフォーム: 図形 72">
              <a:extLst>
                <a:ext uri="{FF2B5EF4-FFF2-40B4-BE49-F238E27FC236}">
                  <a16:creationId xmlns:a16="http://schemas.microsoft.com/office/drawing/2014/main" id="{8F521DAF-2DFF-4B74-AE12-65F2E38AF235}"/>
                </a:ext>
              </a:extLst>
            </p:cNvPr>
            <p:cNvSpPr/>
            <p:nvPr/>
          </p:nvSpPr>
          <p:spPr>
            <a:xfrm rot="10800000" flipH="1">
              <a:off x="1523236" y="5435390"/>
              <a:ext cx="653143" cy="619459"/>
            </a:xfrm>
            <a:custGeom>
              <a:avLst/>
              <a:gdLst>
                <a:gd name="connsiteX0" fmla="*/ 508591 w 653143"/>
                <a:gd name="connsiteY0" fmla="*/ 619459 h 619459"/>
                <a:gd name="connsiteX1" fmla="*/ 602860 w 653143"/>
                <a:gd name="connsiteY1" fmla="*/ 619459 h 619459"/>
                <a:gd name="connsiteX2" fmla="*/ 581651 w 653143"/>
                <a:gd name="connsiteY2" fmla="*/ 157555 h 619459"/>
                <a:gd name="connsiteX3" fmla="*/ 601208 w 653143"/>
                <a:gd name="connsiteY3" fmla="*/ 152088 h 619459"/>
                <a:gd name="connsiteX4" fmla="*/ 609400 w 653143"/>
                <a:gd name="connsiteY4" fmla="*/ 51217 h 619459"/>
                <a:gd name="connsiteX5" fmla="*/ 27652 w 653143"/>
                <a:gd name="connsiteY5" fmla="*/ 0 h 619459"/>
                <a:gd name="connsiteX6" fmla="*/ 66012 w 653143"/>
                <a:gd name="connsiteY6" fmla="*/ 88557 h 619459"/>
                <a:gd name="connsiteX7" fmla="*/ 66605 w 653143"/>
                <a:gd name="connsiteY7" fmla="*/ 96278 h 619459"/>
                <a:gd name="connsiteX8" fmla="*/ 0 w 653143"/>
                <a:gd name="connsiteY8" fmla="*/ 126806 h 619459"/>
                <a:gd name="connsiteX9" fmla="*/ 67258 w 653143"/>
                <a:gd name="connsiteY9" fmla="*/ 157632 h 619459"/>
                <a:gd name="connsiteX10" fmla="*/ 63119 w 653143"/>
                <a:gd name="connsiteY10" fmla="*/ 171390 h 619459"/>
                <a:gd name="connsiteX11" fmla="*/ 27652 w 653143"/>
                <a:gd name="connsiteY11" fmla="*/ 221583 h 619459"/>
                <a:gd name="connsiteX12" fmla="*/ 520233 w 653143"/>
                <a:gd name="connsiteY12" fmla="*/ 169563 h 619459"/>
                <a:gd name="connsiteX13" fmla="*/ 529318 w 653143"/>
                <a:gd name="connsiteY13" fmla="*/ 168054 h 6194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653143" h="619459">
                  <a:moveTo>
                    <a:pt x="508591" y="619459"/>
                  </a:moveTo>
                  <a:lnTo>
                    <a:pt x="602860" y="619459"/>
                  </a:lnTo>
                  <a:lnTo>
                    <a:pt x="581651" y="157555"/>
                  </a:lnTo>
                  <a:lnTo>
                    <a:pt x="601208" y="152088"/>
                  </a:lnTo>
                  <a:cubicBezTo>
                    <a:pt x="672599" y="123866"/>
                    <a:pt x="665577" y="63870"/>
                    <a:pt x="609400" y="51217"/>
                  </a:cubicBezTo>
                  <a:cubicBezTo>
                    <a:pt x="545199" y="36755"/>
                    <a:pt x="237341" y="18466"/>
                    <a:pt x="27652" y="0"/>
                  </a:cubicBezTo>
                  <a:cubicBezTo>
                    <a:pt x="45389" y="24035"/>
                    <a:pt x="59704" y="48845"/>
                    <a:pt x="66012" y="88557"/>
                  </a:cubicBezTo>
                  <a:lnTo>
                    <a:pt x="66605" y="96278"/>
                  </a:lnTo>
                  <a:lnTo>
                    <a:pt x="0" y="126806"/>
                  </a:lnTo>
                  <a:lnTo>
                    <a:pt x="67258" y="157632"/>
                  </a:lnTo>
                  <a:lnTo>
                    <a:pt x="63119" y="171390"/>
                  </a:lnTo>
                  <a:cubicBezTo>
                    <a:pt x="51297" y="197526"/>
                    <a:pt x="27191" y="195447"/>
                    <a:pt x="27652" y="221583"/>
                  </a:cubicBezTo>
                  <a:cubicBezTo>
                    <a:pt x="211130" y="205427"/>
                    <a:pt x="402891" y="187271"/>
                    <a:pt x="520233" y="169563"/>
                  </a:cubicBezTo>
                  <a:lnTo>
                    <a:pt x="529318" y="168054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4" name="四角形: 上の 2 つの角を丸める 73">
              <a:extLst>
                <a:ext uri="{FF2B5EF4-FFF2-40B4-BE49-F238E27FC236}">
                  <a16:creationId xmlns:a16="http://schemas.microsoft.com/office/drawing/2014/main" id="{FBA659BD-5C80-40B4-8C39-CE723D76FC67}"/>
                </a:ext>
              </a:extLst>
            </p:cNvPr>
            <p:cNvSpPr/>
            <p:nvPr/>
          </p:nvSpPr>
          <p:spPr>
            <a:xfrm rot="10800000" flipH="1">
              <a:off x="1964757" y="5421130"/>
              <a:ext cx="234020" cy="180101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bg1">
                <a:lumMod val="6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5" name="フリーフォーム: 図形 74">
              <a:extLst>
                <a:ext uri="{FF2B5EF4-FFF2-40B4-BE49-F238E27FC236}">
                  <a16:creationId xmlns:a16="http://schemas.microsoft.com/office/drawing/2014/main" id="{A1540B0B-C7FD-4EB6-991E-E24614C0AF9A}"/>
                </a:ext>
              </a:extLst>
            </p:cNvPr>
            <p:cNvSpPr/>
            <p:nvPr/>
          </p:nvSpPr>
          <p:spPr>
            <a:xfrm rot="17100000">
              <a:off x="3011106" y="4045144"/>
              <a:ext cx="574831" cy="2169428"/>
            </a:xfrm>
            <a:custGeom>
              <a:avLst/>
              <a:gdLst>
                <a:gd name="connsiteX0" fmla="*/ 500889 w 574831"/>
                <a:gd name="connsiteY0" fmla="*/ 668134 h 2169428"/>
                <a:gd name="connsiteX1" fmla="*/ 574831 w 574831"/>
                <a:gd name="connsiteY1" fmla="*/ 1172722 h 2169428"/>
                <a:gd name="connsiteX2" fmla="*/ 129209 w 574831"/>
                <a:gd name="connsiteY2" fmla="*/ 2165851 h 2169428"/>
                <a:gd name="connsiteX3" fmla="*/ 109679 w 574831"/>
                <a:gd name="connsiteY3" fmla="*/ 2169428 h 2169428"/>
                <a:gd name="connsiteX4" fmla="*/ 119434 w 574831"/>
                <a:gd name="connsiteY4" fmla="*/ 2133041 h 2169428"/>
                <a:gd name="connsiteX5" fmla="*/ 159714 w 574831"/>
                <a:gd name="connsiteY5" fmla="*/ 1917367 h 2169428"/>
                <a:gd name="connsiteX6" fmla="*/ 162691 w 574831"/>
                <a:gd name="connsiteY6" fmla="*/ 1894116 h 2169428"/>
                <a:gd name="connsiteX7" fmla="*/ 111694 w 574831"/>
                <a:gd name="connsiteY7" fmla="*/ 1940113 h 2169428"/>
                <a:gd name="connsiteX8" fmla="*/ 19530 w 574831"/>
                <a:gd name="connsiteY8" fmla="*/ 1989833 h 2169428"/>
                <a:gd name="connsiteX9" fmla="*/ 0 w 574831"/>
                <a:gd name="connsiteY9" fmla="*/ 1993410 h 2169428"/>
                <a:gd name="connsiteX10" fmla="*/ 9755 w 574831"/>
                <a:gd name="connsiteY10" fmla="*/ 1957023 h 2169428"/>
                <a:gd name="connsiteX11" fmla="*/ 105069 w 574831"/>
                <a:gd name="connsiteY11" fmla="*/ 996704 h 2169428"/>
                <a:gd name="connsiteX12" fmla="*/ 9755 w 574831"/>
                <a:gd name="connsiteY12" fmla="*/ 36387 h 2169428"/>
                <a:gd name="connsiteX13" fmla="*/ 0 w 574831"/>
                <a:gd name="connsiteY13" fmla="*/ 0 h 2169428"/>
                <a:gd name="connsiteX14" fmla="*/ 19529 w 574831"/>
                <a:gd name="connsiteY14" fmla="*/ 3575 h 2169428"/>
                <a:gd name="connsiteX15" fmla="*/ 272287 w 574831"/>
                <a:gd name="connsiteY15" fmla="*/ 230180 h 2169428"/>
                <a:gd name="connsiteX16" fmla="*/ 329692 w 574831"/>
                <a:gd name="connsiteY16" fmla="*/ 336968 h 2169428"/>
                <a:gd name="connsiteX17" fmla="*/ 381966 w 574831"/>
                <a:gd name="connsiteY17" fmla="*/ 406197 h 2169428"/>
                <a:gd name="connsiteX18" fmla="*/ 500889 w 574831"/>
                <a:gd name="connsiteY18" fmla="*/ 668134 h 21694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574831" h="2169428">
                  <a:moveTo>
                    <a:pt x="500889" y="668134"/>
                  </a:moveTo>
                  <a:cubicBezTo>
                    <a:pt x="547928" y="816724"/>
                    <a:pt x="574831" y="989017"/>
                    <a:pt x="574831" y="1172722"/>
                  </a:cubicBezTo>
                  <a:cubicBezTo>
                    <a:pt x="574831" y="1662603"/>
                    <a:pt x="383525" y="2071325"/>
                    <a:pt x="129209" y="2165851"/>
                  </a:cubicBezTo>
                  <a:lnTo>
                    <a:pt x="109679" y="2169428"/>
                  </a:lnTo>
                  <a:lnTo>
                    <a:pt x="119434" y="2133041"/>
                  </a:lnTo>
                  <a:cubicBezTo>
                    <a:pt x="134478" y="2064509"/>
                    <a:pt x="147957" y="1992456"/>
                    <a:pt x="159714" y="1917367"/>
                  </a:cubicBezTo>
                  <a:lnTo>
                    <a:pt x="162691" y="1894116"/>
                  </a:lnTo>
                  <a:lnTo>
                    <a:pt x="111694" y="1940113"/>
                  </a:lnTo>
                  <a:cubicBezTo>
                    <a:pt x="82124" y="1961293"/>
                    <a:pt x="51319" y="1978018"/>
                    <a:pt x="19530" y="1989833"/>
                  </a:cubicBezTo>
                  <a:lnTo>
                    <a:pt x="0" y="1993410"/>
                  </a:lnTo>
                  <a:lnTo>
                    <a:pt x="9755" y="1957023"/>
                  </a:lnTo>
                  <a:cubicBezTo>
                    <a:pt x="69932" y="1682895"/>
                    <a:pt x="105069" y="1352429"/>
                    <a:pt x="105069" y="996704"/>
                  </a:cubicBezTo>
                  <a:cubicBezTo>
                    <a:pt x="105069" y="640981"/>
                    <a:pt x="69932" y="310515"/>
                    <a:pt x="9755" y="36387"/>
                  </a:cubicBezTo>
                  <a:lnTo>
                    <a:pt x="0" y="0"/>
                  </a:lnTo>
                  <a:lnTo>
                    <a:pt x="19529" y="3575"/>
                  </a:lnTo>
                  <a:cubicBezTo>
                    <a:pt x="114898" y="39023"/>
                    <a:pt x="201406" y="118654"/>
                    <a:pt x="272287" y="230180"/>
                  </a:cubicBezTo>
                  <a:lnTo>
                    <a:pt x="329692" y="336968"/>
                  </a:lnTo>
                  <a:lnTo>
                    <a:pt x="381966" y="406197"/>
                  </a:lnTo>
                  <a:cubicBezTo>
                    <a:pt x="429221" y="480548"/>
                    <a:pt x="469530" y="569074"/>
                    <a:pt x="500889" y="668134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6" name="フリーフォーム: 図形 75">
              <a:extLst>
                <a:ext uri="{FF2B5EF4-FFF2-40B4-BE49-F238E27FC236}">
                  <a16:creationId xmlns:a16="http://schemas.microsoft.com/office/drawing/2014/main" id="{306243D3-C712-4A56-B227-4FFD5D4E21A0}"/>
                </a:ext>
              </a:extLst>
            </p:cNvPr>
            <p:cNvSpPr/>
            <p:nvPr/>
          </p:nvSpPr>
          <p:spPr>
            <a:xfrm rot="10800000" flipH="1">
              <a:off x="1721644" y="5642563"/>
              <a:ext cx="653143" cy="619459"/>
            </a:xfrm>
            <a:custGeom>
              <a:avLst/>
              <a:gdLst>
                <a:gd name="connsiteX0" fmla="*/ 508591 w 653143"/>
                <a:gd name="connsiteY0" fmla="*/ 619459 h 619459"/>
                <a:gd name="connsiteX1" fmla="*/ 602860 w 653143"/>
                <a:gd name="connsiteY1" fmla="*/ 619459 h 619459"/>
                <a:gd name="connsiteX2" fmla="*/ 581651 w 653143"/>
                <a:gd name="connsiteY2" fmla="*/ 157555 h 619459"/>
                <a:gd name="connsiteX3" fmla="*/ 601208 w 653143"/>
                <a:gd name="connsiteY3" fmla="*/ 152088 h 619459"/>
                <a:gd name="connsiteX4" fmla="*/ 609400 w 653143"/>
                <a:gd name="connsiteY4" fmla="*/ 51217 h 619459"/>
                <a:gd name="connsiteX5" fmla="*/ 27652 w 653143"/>
                <a:gd name="connsiteY5" fmla="*/ 0 h 619459"/>
                <a:gd name="connsiteX6" fmla="*/ 66012 w 653143"/>
                <a:gd name="connsiteY6" fmla="*/ 88557 h 619459"/>
                <a:gd name="connsiteX7" fmla="*/ 66605 w 653143"/>
                <a:gd name="connsiteY7" fmla="*/ 96278 h 619459"/>
                <a:gd name="connsiteX8" fmla="*/ 0 w 653143"/>
                <a:gd name="connsiteY8" fmla="*/ 126806 h 619459"/>
                <a:gd name="connsiteX9" fmla="*/ 67258 w 653143"/>
                <a:gd name="connsiteY9" fmla="*/ 157632 h 619459"/>
                <a:gd name="connsiteX10" fmla="*/ 63119 w 653143"/>
                <a:gd name="connsiteY10" fmla="*/ 171390 h 619459"/>
                <a:gd name="connsiteX11" fmla="*/ 27652 w 653143"/>
                <a:gd name="connsiteY11" fmla="*/ 221583 h 619459"/>
                <a:gd name="connsiteX12" fmla="*/ 520233 w 653143"/>
                <a:gd name="connsiteY12" fmla="*/ 169563 h 619459"/>
                <a:gd name="connsiteX13" fmla="*/ 529318 w 653143"/>
                <a:gd name="connsiteY13" fmla="*/ 168054 h 6194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653143" h="619459">
                  <a:moveTo>
                    <a:pt x="508591" y="619459"/>
                  </a:moveTo>
                  <a:lnTo>
                    <a:pt x="602860" y="619459"/>
                  </a:lnTo>
                  <a:lnTo>
                    <a:pt x="581651" y="157555"/>
                  </a:lnTo>
                  <a:lnTo>
                    <a:pt x="601208" y="152088"/>
                  </a:lnTo>
                  <a:cubicBezTo>
                    <a:pt x="672599" y="123866"/>
                    <a:pt x="665577" y="63870"/>
                    <a:pt x="609400" y="51217"/>
                  </a:cubicBezTo>
                  <a:cubicBezTo>
                    <a:pt x="545199" y="36755"/>
                    <a:pt x="237341" y="18466"/>
                    <a:pt x="27652" y="0"/>
                  </a:cubicBezTo>
                  <a:cubicBezTo>
                    <a:pt x="45389" y="24035"/>
                    <a:pt x="59704" y="48845"/>
                    <a:pt x="66012" y="88557"/>
                  </a:cubicBezTo>
                  <a:lnTo>
                    <a:pt x="66605" y="96278"/>
                  </a:lnTo>
                  <a:lnTo>
                    <a:pt x="0" y="126806"/>
                  </a:lnTo>
                  <a:lnTo>
                    <a:pt x="67258" y="157632"/>
                  </a:lnTo>
                  <a:lnTo>
                    <a:pt x="63119" y="171390"/>
                  </a:lnTo>
                  <a:cubicBezTo>
                    <a:pt x="51297" y="197526"/>
                    <a:pt x="27191" y="195447"/>
                    <a:pt x="27652" y="221583"/>
                  </a:cubicBezTo>
                  <a:cubicBezTo>
                    <a:pt x="211130" y="205427"/>
                    <a:pt x="402891" y="187271"/>
                    <a:pt x="520233" y="169563"/>
                  </a:cubicBezTo>
                  <a:lnTo>
                    <a:pt x="529318" y="168054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7" name="フリーフォーム: 図形 76">
              <a:extLst>
                <a:ext uri="{FF2B5EF4-FFF2-40B4-BE49-F238E27FC236}">
                  <a16:creationId xmlns:a16="http://schemas.microsoft.com/office/drawing/2014/main" id="{33C13D0F-1F22-4844-88C2-0B1411C666B3}"/>
                </a:ext>
              </a:extLst>
            </p:cNvPr>
            <p:cNvSpPr/>
            <p:nvPr/>
          </p:nvSpPr>
          <p:spPr>
            <a:xfrm>
              <a:off x="1097280" y="3045849"/>
              <a:ext cx="1010007" cy="1437895"/>
            </a:xfrm>
            <a:custGeom>
              <a:avLst/>
              <a:gdLst>
                <a:gd name="connsiteX0" fmla="*/ 397963 w 1010007"/>
                <a:gd name="connsiteY0" fmla="*/ 0 h 1437866"/>
                <a:gd name="connsiteX1" fmla="*/ 696792 w 1010007"/>
                <a:gd name="connsiteY1" fmla="*/ 220734 h 1437866"/>
                <a:gd name="connsiteX2" fmla="*/ 702251 w 1010007"/>
                <a:gd name="connsiteY2" fmla="*/ 269814 h 1437866"/>
                <a:gd name="connsiteX3" fmla="*/ 704679 w 1010007"/>
                <a:gd name="connsiteY3" fmla="*/ 271911 h 1437866"/>
                <a:gd name="connsiteX4" fmla="*/ 906998 w 1010007"/>
                <a:gd name="connsiteY4" fmla="*/ 1424285 h 1437866"/>
                <a:gd name="connsiteX5" fmla="*/ 899385 w 1010007"/>
                <a:gd name="connsiteY5" fmla="*/ 1437866 h 1437866"/>
                <a:gd name="connsiteX6" fmla="*/ 457272 w 1010007"/>
                <a:gd name="connsiteY6" fmla="*/ 1218550 h 1437866"/>
                <a:gd name="connsiteX7" fmla="*/ 464999 w 1010007"/>
                <a:gd name="connsiteY7" fmla="*/ 1205025 h 1437866"/>
                <a:gd name="connsiteX8" fmla="*/ 593482 w 1010007"/>
                <a:gd name="connsiteY8" fmla="*/ 652984 h 1437866"/>
                <a:gd name="connsiteX9" fmla="*/ 586238 w 1010007"/>
                <a:gd name="connsiteY9" fmla="*/ 533605 h 1437866"/>
                <a:gd name="connsiteX10" fmla="*/ 546499 w 1010007"/>
                <a:gd name="connsiteY10" fmla="*/ 558552 h 1437866"/>
                <a:gd name="connsiteX11" fmla="*/ 350520 w 1010007"/>
                <a:gd name="connsiteY11" fmla="*/ 604100 h 1437866"/>
                <a:gd name="connsiteX12" fmla="*/ 0 w 1010007"/>
                <a:gd name="connsiteY12" fmla="*/ 337400 h 1437866"/>
                <a:gd name="connsiteX13" fmla="*/ 102665 w 1010007"/>
                <a:gd name="connsiteY13" fmla="*/ 148815 h 1437866"/>
                <a:gd name="connsiteX14" fmla="*/ 144709 w 1010007"/>
                <a:gd name="connsiteY14" fmla="*/ 122421 h 1437866"/>
                <a:gd name="connsiteX15" fmla="*/ 145031 w 1010007"/>
                <a:gd name="connsiteY15" fmla="*/ 121883 h 1437866"/>
                <a:gd name="connsiteX16" fmla="*/ 397963 w 1010007"/>
                <a:gd name="connsiteY16" fmla="*/ 0 h 1437866"/>
                <a:gd name="connsiteX0" fmla="*/ 397963 w 1010007"/>
                <a:gd name="connsiteY0" fmla="*/ 0 h 1437866"/>
                <a:gd name="connsiteX1" fmla="*/ 696792 w 1010007"/>
                <a:gd name="connsiteY1" fmla="*/ 220734 h 1437866"/>
                <a:gd name="connsiteX2" fmla="*/ 702251 w 1010007"/>
                <a:gd name="connsiteY2" fmla="*/ 269814 h 1437866"/>
                <a:gd name="connsiteX3" fmla="*/ 704679 w 1010007"/>
                <a:gd name="connsiteY3" fmla="*/ 271911 h 1437866"/>
                <a:gd name="connsiteX4" fmla="*/ 906998 w 1010007"/>
                <a:gd name="connsiteY4" fmla="*/ 1424285 h 1437866"/>
                <a:gd name="connsiteX5" fmla="*/ 899385 w 1010007"/>
                <a:gd name="connsiteY5" fmla="*/ 1437866 h 1437866"/>
                <a:gd name="connsiteX6" fmla="*/ 457272 w 1010007"/>
                <a:gd name="connsiteY6" fmla="*/ 1218550 h 1437866"/>
                <a:gd name="connsiteX7" fmla="*/ 464999 w 1010007"/>
                <a:gd name="connsiteY7" fmla="*/ 1205025 h 1437866"/>
                <a:gd name="connsiteX8" fmla="*/ 593482 w 1010007"/>
                <a:gd name="connsiteY8" fmla="*/ 652984 h 1437866"/>
                <a:gd name="connsiteX9" fmla="*/ 586238 w 1010007"/>
                <a:gd name="connsiteY9" fmla="*/ 533605 h 1437866"/>
                <a:gd name="connsiteX10" fmla="*/ 546499 w 1010007"/>
                <a:gd name="connsiteY10" fmla="*/ 558552 h 1437866"/>
                <a:gd name="connsiteX11" fmla="*/ 350520 w 1010007"/>
                <a:gd name="connsiteY11" fmla="*/ 604100 h 1437866"/>
                <a:gd name="connsiteX12" fmla="*/ 0 w 1010007"/>
                <a:gd name="connsiteY12" fmla="*/ 337400 h 1437866"/>
                <a:gd name="connsiteX13" fmla="*/ 102665 w 1010007"/>
                <a:gd name="connsiteY13" fmla="*/ 148815 h 1437866"/>
                <a:gd name="connsiteX14" fmla="*/ 144709 w 1010007"/>
                <a:gd name="connsiteY14" fmla="*/ 122421 h 1437866"/>
                <a:gd name="connsiteX15" fmla="*/ 397963 w 1010007"/>
                <a:gd name="connsiteY15" fmla="*/ 0 h 1437866"/>
                <a:gd name="connsiteX0" fmla="*/ 397963 w 1010007"/>
                <a:gd name="connsiteY0" fmla="*/ 0 h 1437866"/>
                <a:gd name="connsiteX1" fmla="*/ 696792 w 1010007"/>
                <a:gd name="connsiteY1" fmla="*/ 220734 h 1437866"/>
                <a:gd name="connsiteX2" fmla="*/ 702251 w 1010007"/>
                <a:gd name="connsiteY2" fmla="*/ 269814 h 1437866"/>
                <a:gd name="connsiteX3" fmla="*/ 704679 w 1010007"/>
                <a:gd name="connsiteY3" fmla="*/ 271911 h 1437866"/>
                <a:gd name="connsiteX4" fmla="*/ 906998 w 1010007"/>
                <a:gd name="connsiteY4" fmla="*/ 1424285 h 1437866"/>
                <a:gd name="connsiteX5" fmla="*/ 899385 w 1010007"/>
                <a:gd name="connsiteY5" fmla="*/ 1437866 h 1437866"/>
                <a:gd name="connsiteX6" fmla="*/ 457272 w 1010007"/>
                <a:gd name="connsiteY6" fmla="*/ 1218550 h 1437866"/>
                <a:gd name="connsiteX7" fmla="*/ 464999 w 1010007"/>
                <a:gd name="connsiteY7" fmla="*/ 1205025 h 1437866"/>
                <a:gd name="connsiteX8" fmla="*/ 593482 w 1010007"/>
                <a:gd name="connsiteY8" fmla="*/ 652984 h 1437866"/>
                <a:gd name="connsiteX9" fmla="*/ 586238 w 1010007"/>
                <a:gd name="connsiteY9" fmla="*/ 533605 h 1437866"/>
                <a:gd name="connsiteX10" fmla="*/ 546499 w 1010007"/>
                <a:gd name="connsiteY10" fmla="*/ 558552 h 1437866"/>
                <a:gd name="connsiteX11" fmla="*/ 350520 w 1010007"/>
                <a:gd name="connsiteY11" fmla="*/ 604100 h 1437866"/>
                <a:gd name="connsiteX12" fmla="*/ 0 w 1010007"/>
                <a:gd name="connsiteY12" fmla="*/ 337400 h 1437866"/>
                <a:gd name="connsiteX13" fmla="*/ 102665 w 1010007"/>
                <a:gd name="connsiteY13" fmla="*/ 148815 h 1437866"/>
                <a:gd name="connsiteX14" fmla="*/ 397963 w 1010007"/>
                <a:gd name="connsiteY14" fmla="*/ 0 h 1437866"/>
                <a:gd name="connsiteX0" fmla="*/ 397963 w 1010007"/>
                <a:gd name="connsiteY0" fmla="*/ 29 h 1437895"/>
                <a:gd name="connsiteX1" fmla="*/ 696792 w 1010007"/>
                <a:gd name="connsiteY1" fmla="*/ 220763 h 1437895"/>
                <a:gd name="connsiteX2" fmla="*/ 702251 w 1010007"/>
                <a:gd name="connsiteY2" fmla="*/ 269843 h 1437895"/>
                <a:gd name="connsiteX3" fmla="*/ 704679 w 1010007"/>
                <a:gd name="connsiteY3" fmla="*/ 271940 h 1437895"/>
                <a:gd name="connsiteX4" fmla="*/ 906998 w 1010007"/>
                <a:gd name="connsiteY4" fmla="*/ 1424314 h 1437895"/>
                <a:gd name="connsiteX5" fmla="*/ 899385 w 1010007"/>
                <a:gd name="connsiteY5" fmla="*/ 1437895 h 1437895"/>
                <a:gd name="connsiteX6" fmla="*/ 457272 w 1010007"/>
                <a:gd name="connsiteY6" fmla="*/ 1218579 h 1437895"/>
                <a:gd name="connsiteX7" fmla="*/ 464999 w 1010007"/>
                <a:gd name="connsiteY7" fmla="*/ 1205054 h 1437895"/>
                <a:gd name="connsiteX8" fmla="*/ 593482 w 1010007"/>
                <a:gd name="connsiteY8" fmla="*/ 653013 h 1437895"/>
                <a:gd name="connsiteX9" fmla="*/ 586238 w 1010007"/>
                <a:gd name="connsiteY9" fmla="*/ 533634 h 1437895"/>
                <a:gd name="connsiteX10" fmla="*/ 546499 w 1010007"/>
                <a:gd name="connsiteY10" fmla="*/ 558581 h 1437895"/>
                <a:gd name="connsiteX11" fmla="*/ 350520 w 1010007"/>
                <a:gd name="connsiteY11" fmla="*/ 604129 h 1437895"/>
                <a:gd name="connsiteX12" fmla="*/ 0 w 1010007"/>
                <a:gd name="connsiteY12" fmla="*/ 337429 h 1437895"/>
                <a:gd name="connsiteX13" fmla="*/ 102665 w 1010007"/>
                <a:gd name="connsiteY13" fmla="*/ 148844 h 1437895"/>
                <a:gd name="connsiteX14" fmla="*/ 397963 w 1010007"/>
                <a:gd name="connsiteY14" fmla="*/ 29 h 14378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010007" h="1437895">
                  <a:moveTo>
                    <a:pt x="397963" y="29"/>
                  </a:moveTo>
                  <a:cubicBezTo>
                    <a:pt x="570215" y="-1951"/>
                    <a:pt x="668349" y="94791"/>
                    <a:pt x="696792" y="220763"/>
                  </a:cubicBezTo>
                  <a:lnTo>
                    <a:pt x="702251" y="269843"/>
                  </a:lnTo>
                  <a:lnTo>
                    <a:pt x="704679" y="271940"/>
                  </a:lnTo>
                  <a:cubicBezTo>
                    <a:pt x="1009006" y="562372"/>
                    <a:pt x="1103776" y="1027636"/>
                    <a:pt x="906998" y="1424314"/>
                  </a:cubicBezTo>
                  <a:lnTo>
                    <a:pt x="899385" y="1437895"/>
                  </a:lnTo>
                  <a:lnTo>
                    <a:pt x="457272" y="1218579"/>
                  </a:lnTo>
                  <a:lnTo>
                    <a:pt x="464999" y="1205054"/>
                  </a:lnTo>
                  <a:cubicBezTo>
                    <a:pt x="551266" y="1031151"/>
                    <a:pt x="594077" y="842013"/>
                    <a:pt x="593482" y="653013"/>
                  </a:cubicBezTo>
                  <a:lnTo>
                    <a:pt x="586238" y="533634"/>
                  </a:lnTo>
                  <a:lnTo>
                    <a:pt x="546499" y="558581"/>
                  </a:lnTo>
                  <a:cubicBezTo>
                    <a:pt x="490556" y="587338"/>
                    <a:pt x="423115" y="604129"/>
                    <a:pt x="350520" y="604129"/>
                  </a:cubicBezTo>
                  <a:cubicBezTo>
                    <a:pt x="156933" y="604129"/>
                    <a:pt x="0" y="484723"/>
                    <a:pt x="0" y="337429"/>
                  </a:cubicBezTo>
                  <a:cubicBezTo>
                    <a:pt x="0" y="263782"/>
                    <a:pt x="39233" y="197107"/>
                    <a:pt x="102665" y="148844"/>
                  </a:cubicBezTo>
                  <a:cubicBezTo>
                    <a:pt x="201098" y="99239"/>
                    <a:pt x="225711" y="2009"/>
                    <a:pt x="397963" y="29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8" name="フリーフォーム: 図形 77">
              <a:extLst>
                <a:ext uri="{FF2B5EF4-FFF2-40B4-BE49-F238E27FC236}">
                  <a16:creationId xmlns:a16="http://schemas.microsoft.com/office/drawing/2014/main" id="{71AED60B-7D7E-435C-8E98-9EAC20CA0D1D}"/>
                </a:ext>
              </a:extLst>
            </p:cNvPr>
            <p:cNvSpPr/>
            <p:nvPr/>
          </p:nvSpPr>
          <p:spPr>
            <a:xfrm rot="5400000">
              <a:off x="1567637" y="3914237"/>
              <a:ext cx="1615889" cy="2045876"/>
            </a:xfrm>
            <a:custGeom>
              <a:avLst/>
              <a:gdLst>
                <a:gd name="connsiteX0" fmla="*/ 636 w 1615889"/>
                <a:gd name="connsiteY0" fmla="*/ 1613531 h 2045876"/>
                <a:gd name="connsiteX1" fmla="*/ 6679 w 1615889"/>
                <a:gd name="connsiteY1" fmla="*/ 1546169 h 2045876"/>
                <a:gd name="connsiteX2" fmla="*/ 228689 w 1615889"/>
                <a:gd name="connsiteY2" fmla="*/ 1363629 h 2045876"/>
                <a:gd name="connsiteX3" fmla="*/ 273458 w 1615889"/>
                <a:gd name="connsiteY3" fmla="*/ 1355299 h 2045876"/>
                <a:gd name="connsiteX4" fmla="*/ 268984 w 1615889"/>
                <a:gd name="connsiteY4" fmla="*/ 1338252 h 2045876"/>
                <a:gd name="connsiteX5" fmla="*/ 237031 w 1615889"/>
                <a:gd name="connsiteY5" fmla="*/ 1020994 h 2045876"/>
                <a:gd name="connsiteX6" fmla="*/ 671106 w 1615889"/>
                <a:gd name="connsiteY6" fmla="*/ 37954 h 2045876"/>
                <a:gd name="connsiteX7" fmla="*/ 752001 w 1615889"/>
                <a:gd name="connsiteY7" fmla="*/ 258 h 2045876"/>
                <a:gd name="connsiteX8" fmla="*/ 755554 w 1615889"/>
                <a:gd name="connsiteY8" fmla="*/ 0 h 2045876"/>
                <a:gd name="connsiteX9" fmla="*/ 1451831 w 1615889"/>
                <a:gd name="connsiteY9" fmla="*/ 815228 h 2045876"/>
                <a:gd name="connsiteX10" fmla="*/ 1464891 w 1615889"/>
                <a:gd name="connsiteY10" fmla="*/ 1001334 h 2045876"/>
                <a:gd name="connsiteX11" fmla="*/ 1525838 w 1615889"/>
                <a:gd name="connsiteY11" fmla="*/ 1001333 h 2045876"/>
                <a:gd name="connsiteX12" fmla="*/ 1615889 w 1615889"/>
                <a:gd name="connsiteY12" fmla="*/ 1091384 h 2045876"/>
                <a:gd name="connsiteX13" fmla="*/ 1615889 w 1615889"/>
                <a:gd name="connsiteY13" fmla="*/ 1145303 h 2045876"/>
                <a:gd name="connsiteX14" fmla="*/ 1525838 w 1615889"/>
                <a:gd name="connsiteY14" fmla="*/ 1235354 h 2045876"/>
                <a:gd name="connsiteX15" fmla="*/ 1448636 w 1615889"/>
                <a:gd name="connsiteY15" fmla="*/ 1235354 h 2045876"/>
                <a:gd name="connsiteX16" fmla="*/ 1434318 w 1615889"/>
                <a:gd name="connsiteY16" fmla="*/ 1324606 h 2045876"/>
                <a:gd name="connsiteX17" fmla="*/ 1032197 w 1615889"/>
                <a:gd name="connsiteY17" fmla="*/ 1961753 h 2045876"/>
                <a:gd name="connsiteX18" fmla="*/ 992405 w 1615889"/>
                <a:gd name="connsiteY18" fmla="*/ 1979498 h 2045876"/>
                <a:gd name="connsiteX19" fmla="*/ 967480 w 1615889"/>
                <a:gd name="connsiteY19" fmla="*/ 1994986 h 2045876"/>
                <a:gd name="connsiteX20" fmla="*/ 913250 w 1615889"/>
                <a:gd name="connsiteY20" fmla="*/ 2014796 h 2045876"/>
                <a:gd name="connsiteX21" fmla="*/ 898788 w 1615889"/>
                <a:gd name="connsiteY21" fmla="*/ 2021245 h 2045876"/>
                <a:gd name="connsiteX22" fmla="*/ 890801 w 1615889"/>
                <a:gd name="connsiteY22" fmla="*/ 2022996 h 2045876"/>
                <a:gd name="connsiteX23" fmla="*/ 887484 w 1615889"/>
                <a:gd name="connsiteY23" fmla="*/ 2024208 h 2045876"/>
                <a:gd name="connsiteX24" fmla="*/ 872879 w 1615889"/>
                <a:gd name="connsiteY24" fmla="*/ 2026925 h 2045876"/>
                <a:gd name="connsiteX25" fmla="*/ 828220 w 1615889"/>
                <a:gd name="connsiteY25" fmla="*/ 2036717 h 2045876"/>
                <a:gd name="connsiteX26" fmla="*/ 815171 w 1615889"/>
                <a:gd name="connsiteY26" fmla="*/ 2037663 h 2045876"/>
                <a:gd name="connsiteX27" fmla="*/ 795428 w 1615889"/>
                <a:gd name="connsiteY27" fmla="*/ 2041337 h 2045876"/>
                <a:gd name="connsiteX28" fmla="*/ 472517 w 1615889"/>
                <a:gd name="connsiteY28" fmla="*/ 2013269 h 2045876"/>
                <a:gd name="connsiteX29" fmla="*/ 636 w 1615889"/>
                <a:gd name="connsiteY29" fmla="*/ 1613531 h 20458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1615889" h="2045876">
                  <a:moveTo>
                    <a:pt x="636" y="1613531"/>
                  </a:moveTo>
                  <a:cubicBezTo>
                    <a:pt x="-1139" y="1590774"/>
                    <a:pt x="772" y="1568216"/>
                    <a:pt x="6679" y="1546169"/>
                  </a:cubicBezTo>
                  <a:cubicBezTo>
                    <a:pt x="30308" y="1457983"/>
                    <a:pt x="113419" y="1394683"/>
                    <a:pt x="228689" y="1363629"/>
                  </a:cubicBezTo>
                  <a:lnTo>
                    <a:pt x="273458" y="1355299"/>
                  </a:lnTo>
                  <a:lnTo>
                    <a:pt x="268984" y="1338252"/>
                  </a:lnTo>
                  <a:cubicBezTo>
                    <a:pt x="248218" y="1238030"/>
                    <a:pt x="237031" y="1131473"/>
                    <a:pt x="237031" y="1020994"/>
                  </a:cubicBezTo>
                  <a:cubicBezTo>
                    <a:pt x="237031" y="579077"/>
                    <a:pt x="416018" y="199915"/>
                    <a:pt x="671106" y="37954"/>
                  </a:cubicBezTo>
                  <a:lnTo>
                    <a:pt x="752001" y="258"/>
                  </a:lnTo>
                  <a:lnTo>
                    <a:pt x="755554" y="0"/>
                  </a:lnTo>
                  <a:cubicBezTo>
                    <a:pt x="1099007" y="0"/>
                    <a:pt x="1385559" y="349978"/>
                    <a:pt x="1451831" y="815228"/>
                  </a:cubicBezTo>
                  <a:lnTo>
                    <a:pt x="1464891" y="1001334"/>
                  </a:lnTo>
                  <a:lnTo>
                    <a:pt x="1525838" y="1001333"/>
                  </a:lnTo>
                  <a:cubicBezTo>
                    <a:pt x="1575572" y="1001333"/>
                    <a:pt x="1615889" y="1041650"/>
                    <a:pt x="1615889" y="1091384"/>
                  </a:cubicBezTo>
                  <a:lnTo>
                    <a:pt x="1615889" y="1145303"/>
                  </a:lnTo>
                  <a:cubicBezTo>
                    <a:pt x="1615889" y="1195037"/>
                    <a:pt x="1575572" y="1235354"/>
                    <a:pt x="1525838" y="1235354"/>
                  </a:cubicBezTo>
                  <a:lnTo>
                    <a:pt x="1448636" y="1235354"/>
                  </a:lnTo>
                  <a:lnTo>
                    <a:pt x="1434318" y="1324606"/>
                  </a:lnTo>
                  <a:cubicBezTo>
                    <a:pt x="1372021" y="1612340"/>
                    <a:pt x="1223512" y="1845507"/>
                    <a:pt x="1032197" y="1961753"/>
                  </a:cubicBezTo>
                  <a:lnTo>
                    <a:pt x="992405" y="1979498"/>
                  </a:lnTo>
                  <a:lnTo>
                    <a:pt x="967480" y="1994986"/>
                  </a:lnTo>
                  <a:lnTo>
                    <a:pt x="913250" y="2014796"/>
                  </a:lnTo>
                  <a:lnTo>
                    <a:pt x="898788" y="2021245"/>
                  </a:lnTo>
                  <a:lnTo>
                    <a:pt x="890801" y="2022996"/>
                  </a:lnTo>
                  <a:lnTo>
                    <a:pt x="887484" y="2024208"/>
                  </a:lnTo>
                  <a:lnTo>
                    <a:pt x="872879" y="2026925"/>
                  </a:lnTo>
                  <a:lnTo>
                    <a:pt x="828220" y="2036717"/>
                  </a:lnTo>
                  <a:lnTo>
                    <a:pt x="815171" y="2037663"/>
                  </a:lnTo>
                  <a:lnTo>
                    <a:pt x="795428" y="2041337"/>
                  </a:lnTo>
                  <a:cubicBezTo>
                    <a:pt x="698197" y="2052190"/>
                    <a:pt x="586718" y="2043869"/>
                    <a:pt x="472517" y="2013269"/>
                  </a:cubicBezTo>
                  <a:cubicBezTo>
                    <a:pt x="206049" y="1941869"/>
                    <a:pt x="13060" y="1772831"/>
                    <a:pt x="636" y="1613531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9" name="フリーフォーム: 図形 78">
              <a:extLst>
                <a:ext uri="{FF2B5EF4-FFF2-40B4-BE49-F238E27FC236}">
                  <a16:creationId xmlns:a16="http://schemas.microsoft.com/office/drawing/2014/main" id="{5FACA2B6-B591-4C2C-8918-6191EE49B87F}"/>
                </a:ext>
              </a:extLst>
            </p:cNvPr>
            <p:cNvSpPr/>
            <p:nvPr/>
          </p:nvSpPr>
          <p:spPr>
            <a:xfrm>
              <a:off x="1210290" y="3341369"/>
              <a:ext cx="438461" cy="308611"/>
            </a:xfrm>
            <a:custGeom>
              <a:avLst/>
              <a:gdLst>
                <a:gd name="connsiteX0" fmla="*/ 253533 w 438461"/>
                <a:gd name="connsiteY0" fmla="*/ 1285 h 308611"/>
                <a:gd name="connsiteX1" fmla="*/ 317344 w 438461"/>
                <a:gd name="connsiteY1" fmla="*/ 22743 h 308611"/>
                <a:gd name="connsiteX2" fmla="*/ 353666 w 438461"/>
                <a:gd name="connsiteY2" fmla="*/ 43713 h 308611"/>
                <a:gd name="connsiteX3" fmla="*/ 437177 w 438461"/>
                <a:gd name="connsiteY3" fmla="*/ 211490 h 308611"/>
                <a:gd name="connsiteX4" fmla="*/ 417102 w 438461"/>
                <a:gd name="connsiteY4" fmla="*/ 271189 h 308611"/>
                <a:gd name="connsiteX5" fmla="*/ 347573 w 438461"/>
                <a:gd name="connsiteY5" fmla="*/ 296621 h 308611"/>
                <a:gd name="connsiteX6" fmla="*/ 243339 w 438461"/>
                <a:gd name="connsiteY6" fmla="*/ 308611 h 308611"/>
                <a:gd name="connsiteX7" fmla="*/ 47360 w 438461"/>
                <a:gd name="connsiteY7" fmla="*/ 263063 h 308611"/>
                <a:gd name="connsiteX8" fmla="*/ 0 w 438461"/>
                <a:gd name="connsiteY8" fmla="*/ 233331 h 308611"/>
                <a:gd name="connsiteX9" fmla="*/ 85756 w 438461"/>
                <a:gd name="connsiteY9" fmla="*/ 84796 h 308611"/>
                <a:gd name="connsiteX10" fmla="*/ 253533 w 438461"/>
                <a:gd name="connsiteY10" fmla="*/ 1285 h 3086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38461" h="308611">
                  <a:moveTo>
                    <a:pt x="253533" y="1285"/>
                  </a:moveTo>
                  <a:cubicBezTo>
                    <a:pt x="275388" y="3997"/>
                    <a:pt x="297072" y="11039"/>
                    <a:pt x="317344" y="22743"/>
                  </a:cubicBezTo>
                  <a:lnTo>
                    <a:pt x="353666" y="43713"/>
                  </a:lnTo>
                  <a:cubicBezTo>
                    <a:pt x="414481" y="78825"/>
                    <a:pt x="445312" y="145926"/>
                    <a:pt x="437177" y="211490"/>
                  </a:cubicBezTo>
                  <a:lnTo>
                    <a:pt x="417102" y="271189"/>
                  </a:lnTo>
                  <a:lnTo>
                    <a:pt x="347573" y="296621"/>
                  </a:lnTo>
                  <a:cubicBezTo>
                    <a:pt x="314646" y="304413"/>
                    <a:pt x="279637" y="308611"/>
                    <a:pt x="243339" y="308611"/>
                  </a:cubicBezTo>
                  <a:cubicBezTo>
                    <a:pt x="170744" y="308611"/>
                    <a:pt x="103303" y="291820"/>
                    <a:pt x="47360" y="263063"/>
                  </a:cubicBezTo>
                  <a:lnTo>
                    <a:pt x="0" y="233331"/>
                  </a:lnTo>
                  <a:lnTo>
                    <a:pt x="85756" y="84796"/>
                  </a:lnTo>
                  <a:cubicBezTo>
                    <a:pt x="120868" y="23981"/>
                    <a:pt x="187969" y="-6850"/>
                    <a:pt x="253533" y="1285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0" name="フリーフォーム: 図形 79">
              <a:extLst>
                <a:ext uri="{FF2B5EF4-FFF2-40B4-BE49-F238E27FC236}">
                  <a16:creationId xmlns:a16="http://schemas.microsoft.com/office/drawing/2014/main" id="{9B277232-CDF1-4C1A-A270-9662316D471D}"/>
                </a:ext>
              </a:extLst>
            </p:cNvPr>
            <p:cNvSpPr/>
            <p:nvPr/>
          </p:nvSpPr>
          <p:spPr>
            <a:xfrm rot="5400000">
              <a:off x="2464395" y="3722701"/>
              <a:ext cx="1030261" cy="2317387"/>
            </a:xfrm>
            <a:custGeom>
              <a:avLst/>
              <a:gdLst>
                <a:gd name="connsiteX0" fmla="*/ 0 w 1030261"/>
                <a:gd name="connsiteY0" fmla="*/ 1749997 h 2317387"/>
                <a:gd name="connsiteX1" fmla="*/ 151586 w 1030261"/>
                <a:gd name="connsiteY1" fmla="*/ 1091319 h 2317387"/>
                <a:gd name="connsiteX2" fmla="*/ 178125 w 1030261"/>
                <a:gd name="connsiteY2" fmla="*/ 1050518 h 2317387"/>
                <a:gd name="connsiteX3" fmla="*/ 196078 w 1030261"/>
                <a:gd name="connsiteY3" fmla="*/ 942183 h 2317387"/>
                <a:gd name="connsiteX4" fmla="*/ 232491 w 1030261"/>
                <a:gd name="connsiteY4" fmla="*/ 786550 h 2317387"/>
                <a:gd name="connsiteX5" fmla="*/ 713560 w 1030261"/>
                <a:gd name="connsiteY5" fmla="*/ 114 h 2317387"/>
                <a:gd name="connsiteX6" fmla="*/ 725438 w 1030261"/>
                <a:gd name="connsiteY6" fmla="*/ 0 h 2317387"/>
                <a:gd name="connsiteX7" fmla="*/ 711532 w 1030261"/>
                <a:gd name="connsiteY7" fmla="*/ 29810 h 2317387"/>
                <a:gd name="connsiteX8" fmla="*/ 649578 w 1030261"/>
                <a:gd name="connsiteY8" fmla="*/ 183087 h 2317387"/>
                <a:gd name="connsiteX9" fmla="*/ 695740 w 1030261"/>
                <a:gd name="connsiteY9" fmla="*/ 135421 h 2317387"/>
                <a:gd name="connsiteX10" fmla="*/ 808451 w 1030261"/>
                <a:gd name="connsiteY10" fmla="*/ 69126 h 2317387"/>
                <a:gd name="connsiteX11" fmla="*/ 820329 w 1030261"/>
                <a:gd name="connsiteY11" fmla="*/ 69012 h 2317387"/>
                <a:gd name="connsiteX12" fmla="*/ 806423 w 1030261"/>
                <a:gd name="connsiteY12" fmla="*/ 98822 h 2317387"/>
                <a:gd name="connsiteX13" fmla="*/ 663088 w 1030261"/>
                <a:gd name="connsiteY13" fmla="*/ 474763 h 2317387"/>
                <a:gd name="connsiteX14" fmla="*/ 583923 w 1030261"/>
                <a:gd name="connsiteY14" fmla="*/ 736112 h 2317387"/>
                <a:gd name="connsiteX15" fmla="*/ 626758 w 1030261"/>
                <a:gd name="connsiteY15" fmla="*/ 740767 h 2317387"/>
                <a:gd name="connsiteX16" fmla="*/ 915891 w 1030261"/>
                <a:gd name="connsiteY16" fmla="*/ 903373 h 2317387"/>
                <a:gd name="connsiteX17" fmla="*/ 995835 w 1030261"/>
                <a:gd name="connsiteY17" fmla="*/ 998129 h 2317387"/>
                <a:gd name="connsiteX18" fmla="*/ 1015822 w 1030261"/>
                <a:gd name="connsiteY18" fmla="*/ 1090627 h 2317387"/>
                <a:gd name="connsiteX19" fmla="*/ 1030261 w 1030261"/>
                <a:gd name="connsiteY19" fmla="*/ 1296393 h 2317387"/>
                <a:gd name="connsiteX20" fmla="*/ 319545 w 1030261"/>
                <a:gd name="connsiteY20" fmla="*/ 2317387 h 2317387"/>
                <a:gd name="connsiteX21" fmla="*/ 315992 w 1030261"/>
                <a:gd name="connsiteY21" fmla="*/ 2317129 h 2317387"/>
                <a:gd name="connsiteX22" fmla="*/ 235097 w 1030261"/>
                <a:gd name="connsiteY22" fmla="*/ 2279433 h 2317387"/>
                <a:gd name="connsiteX23" fmla="*/ 59657 w 1030261"/>
                <a:gd name="connsiteY23" fmla="*/ 2119650 h 2317387"/>
                <a:gd name="connsiteX24" fmla="*/ 35127 w 1030261"/>
                <a:gd name="connsiteY24" fmla="*/ 2084544 h 2317387"/>
                <a:gd name="connsiteX25" fmla="*/ 36427 w 1030261"/>
                <a:gd name="connsiteY25" fmla="*/ 2084302 h 2317387"/>
                <a:gd name="connsiteX26" fmla="*/ 31953 w 1030261"/>
                <a:gd name="connsiteY26" fmla="*/ 2067255 h 2317387"/>
                <a:gd name="connsiteX27" fmla="*/ 0 w 1030261"/>
                <a:gd name="connsiteY27" fmla="*/ 1749997 h 23173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1030261" h="2317387">
                  <a:moveTo>
                    <a:pt x="0" y="1749997"/>
                  </a:moveTo>
                  <a:cubicBezTo>
                    <a:pt x="0" y="1501419"/>
                    <a:pt x="56633" y="1272697"/>
                    <a:pt x="151586" y="1091319"/>
                  </a:cubicBezTo>
                  <a:lnTo>
                    <a:pt x="178125" y="1050518"/>
                  </a:lnTo>
                  <a:lnTo>
                    <a:pt x="196078" y="942183"/>
                  </a:lnTo>
                  <a:cubicBezTo>
                    <a:pt x="206256" y="891229"/>
                    <a:pt x="218382" y="839208"/>
                    <a:pt x="232491" y="786550"/>
                  </a:cubicBezTo>
                  <a:cubicBezTo>
                    <a:pt x="345368" y="365286"/>
                    <a:pt x="547830" y="42828"/>
                    <a:pt x="713560" y="114"/>
                  </a:cubicBezTo>
                  <a:lnTo>
                    <a:pt x="725438" y="0"/>
                  </a:lnTo>
                  <a:lnTo>
                    <a:pt x="711532" y="29810"/>
                  </a:lnTo>
                  <a:lnTo>
                    <a:pt x="649578" y="183087"/>
                  </a:lnTo>
                  <a:lnTo>
                    <a:pt x="695740" y="135421"/>
                  </a:lnTo>
                  <a:cubicBezTo>
                    <a:pt x="734186" y="101199"/>
                    <a:pt x="772197" y="78469"/>
                    <a:pt x="808451" y="69126"/>
                  </a:cubicBezTo>
                  <a:lnTo>
                    <a:pt x="820329" y="69012"/>
                  </a:lnTo>
                  <a:lnTo>
                    <a:pt x="806423" y="98822"/>
                  </a:lnTo>
                  <a:cubicBezTo>
                    <a:pt x="757810" y="212124"/>
                    <a:pt x="709495" y="338488"/>
                    <a:pt x="663088" y="474763"/>
                  </a:cubicBezTo>
                  <a:lnTo>
                    <a:pt x="583923" y="736112"/>
                  </a:lnTo>
                  <a:lnTo>
                    <a:pt x="626758" y="740767"/>
                  </a:lnTo>
                  <a:cubicBezTo>
                    <a:pt x="732632" y="764007"/>
                    <a:pt x="830818" y="820807"/>
                    <a:pt x="915891" y="903373"/>
                  </a:cubicBezTo>
                  <a:lnTo>
                    <a:pt x="995835" y="998129"/>
                  </a:lnTo>
                  <a:lnTo>
                    <a:pt x="1015822" y="1090627"/>
                  </a:lnTo>
                  <a:cubicBezTo>
                    <a:pt x="1025289" y="1157091"/>
                    <a:pt x="1030261" y="1225908"/>
                    <a:pt x="1030261" y="1296393"/>
                  </a:cubicBezTo>
                  <a:cubicBezTo>
                    <a:pt x="1030261" y="1860273"/>
                    <a:pt x="712062" y="2317387"/>
                    <a:pt x="319545" y="2317387"/>
                  </a:cubicBezTo>
                  <a:lnTo>
                    <a:pt x="315992" y="2317129"/>
                  </a:lnTo>
                  <a:lnTo>
                    <a:pt x="235097" y="2279433"/>
                  </a:lnTo>
                  <a:cubicBezTo>
                    <a:pt x="171325" y="2238943"/>
                    <a:pt x="112309" y="2184877"/>
                    <a:pt x="59657" y="2119650"/>
                  </a:cubicBezTo>
                  <a:lnTo>
                    <a:pt x="35127" y="2084544"/>
                  </a:lnTo>
                  <a:lnTo>
                    <a:pt x="36427" y="2084302"/>
                  </a:lnTo>
                  <a:lnTo>
                    <a:pt x="31953" y="2067255"/>
                  </a:lnTo>
                  <a:cubicBezTo>
                    <a:pt x="11187" y="1967033"/>
                    <a:pt x="0" y="1860476"/>
                    <a:pt x="0" y="1749997"/>
                  </a:cubicBez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1" name="フリーフォーム: 図形 80">
              <a:extLst>
                <a:ext uri="{FF2B5EF4-FFF2-40B4-BE49-F238E27FC236}">
                  <a16:creationId xmlns:a16="http://schemas.microsoft.com/office/drawing/2014/main" id="{D611E26B-5A62-449B-BC34-727BDC86D08A}"/>
                </a:ext>
              </a:extLst>
            </p:cNvPr>
            <p:cNvSpPr/>
            <p:nvPr/>
          </p:nvSpPr>
          <p:spPr>
            <a:xfrm rot="11479964">
              <a:off x="2202177" y="4514896"/>
              <a:ext cx="980314" cy="667313"/>
            </a:xfrm>
            <a:custGeom>
              <a:avLst/>
              <a:gdLst>
                <a:gd name="connsiteX0" fmla="*/ 228669 w 1090292"/>
                <a:gd name="connsiteY0" fmla="*/ 174834 h 637484"/>
                <a:gd name="connsiteX1" fmla="*/ 141252 w 1090292"/>
                <a:gd name="connsiteY1" fmla="*/ 87417 h 637484"/>
                <a:gd name="connsiteX2" fmla="*/ 228669 w 1090292"/>
                <a:gd name="connsiteY2" fmla="*/ 0 h 637484"/>
                <a:gd name="connsiteX3" fmla="*/ 184960 w 1090292"/>
                <a:gd name="connsiteY3" fmla="*/ 87417 h 637484"/>
                <a:gd name="connsiteX4" fmla="*/ 228669 w 1090292"/>
                <a:gd name="connsiteY4" fmla="*/ 174834 h 637484"/>
                <a:gd name="connsiteX5" fmla="*/ 511172 w 1090292"/>
                <a:gd name="connsiteY5" fmla="*/ 174834 h 637484"/>
                <a:gd name="connsiteX6" fmla="*/ 423755 w 1090292"/>
                <a:gd name="connsiteY6" fmla="*/ 87417 h 637484"/>
                <a:gd name="connsiteX7" fmla="*/ 511172 w 1090292"/>
                <a:gd name="connsiteY7" fmla="*/ 0 h 637484"/>
                <a:gd name="connsiteX8" fmla="*/ 467464 w 1090292"/>
                <a:gd name="connsiteY8" fmla="*/ 87417 h 637484"/>
                <a:gd name="connsiteX9" fmla="*/ 511172 w 1090292"/>
                <a:gd name="connsiteY9" fmla="*/ 174834 h 637484"/>
                <a:gd name="connsiteX10" fmla="*/ 807789 w 1090292"/>
                <a:gd name="connsiteY10" fmla="*/ 174834 h 637484"/>
                <a:gd name="connsiteX11" fmla="*/ 720372 w 1090292"/>
                <a:gd name="connsiteY11" fmla="*/ 87417 h 637484"/>
                <a:gd name="connsiteX12" fmla="*/ 807789 w 1090292"/>
                <a:gd name="connsiteY12" fmla="*/ 0 h 637484"/>
                <a:gd name="connsiteX13" fmla="*/ 764080 w 1090292"/>
                <a:gd name="connsiteY13" fmla="*/ 87417 h 637484"/>
                <a:gd name="connsiteX14" fmla="*/ 807789 w 1090292"/>
                <a:gd name="connsiteY14" fmla="*/ 174834 h 637484"/>
                <a:gd name="connsiteX15" fmla="*/ 1090292 w 1090292"/>
                <a:gd name="connsiteY15" fmla="*/ 174834 h 637484"/>
                <a:gd name="connsiteX16" fmla="*/ 1002875 w 1090292"/>
                <a:gd name="connsiteY16" fmla="*/ 87417 h 637484"/>
                <a:gd name="connsiteX17" fmla="*/ 1090292 w 1090292"/>
                <a:gd name="connsiteY17" fmla="*/ 0 h 637484"/>
                <a:gd name="connsiteX18" fmla="*/ 1046584 w 1090292"/>
                <a:gd name="connsiteY18" fmla="*/ 87417 h 637484"/>
                <a:gd name="connsiteX19" fmla="*/ 1090292 w 1090292"/>
                <a:gd name="connsiteY19" fmla="*/ 174834 h 637484"/>
                <a:gd name="connsiteX20" fmla="*/ 87417 w 1090292"/>
                <a:gd name="connsiteY20" fmla="*/ 266955 h 637484"/>
                <a:gd name="connsiteX21" fmla="*/ 0 w 1090292"/>
                <a:gd name="connsiteY21" fmla="*/ 179538 h 637484"/>
                <a:gd name="connsiteX22" fmla="*/ 87417 w 1090292"/>
                <a:gd name="connsiteY22" fmla="*/ 92121 h 637484"/>
                <a:gd name="connsiteX23" fmla="*/ 43709 w 1090292"/>
                <a:gd name="connsiteY23" fmla="*/ 179538 h 637484"/>
                <a:gd name="connsiteX24" fmla="*/ 87417 w 1090292"/>
                <a:gd name="connsiteY24" fmla="*/ 266955 h 637484"/>
                <a:gd name="connsiteX25" fmla="*/ 369920 w 1090292"/>
                <a:gd name="connsiteY25" fmla="*/ 266955 h 637484"/>
                <a:gd name="connsiteX26" fmla="*/ 282503 w 1090292"/>
                <a:gd name="connsiteY26" fmla="*/ 179538 h 637484"/>
                <a:gd name="connsiteX27" fmla="*/ 369920 w 1090292"/>
                <a:gd name="connsiteY27" fmla="*/ 92121 h 637484"/>
                <a:gd name="connsiteX28" fmla="*/ 326212 w 1090292"/>
                <a:gd name="connsiteY28" fmla="*/ 179538 h 637484"/>
                <a:gd name="connsiteX29" fmla="*/ 369920 w 1090292"/>
                <a:gd name="connsiteY29" fmla="*/ 266955 h 637484"/>
                <a:gd name="connsiteX30" fmla="*/ 666537 w 1090292"/>
                <a:gd name="connsiteY30" fmla="*/ 266955 h 637484"/>
                <a:gd name="connsiteX31" fmla="*/ 579120 w 1090292"/>
                <a:gd name="connsiteY31" fmla="*/ 179538 h 637484"/>
                <a:gd name="connsiteX32" fmla="*/ 666537 w 1090292"/>
                <a:gd name="connsiteY32" fmla="*/ 92121 h 637484"/>
                <a:gd name="connsiteX33" fmla="*/ 622829 w 1090292"/>
                <a:gd name="connsiteY33" fmla="*/ 179538 h 637484"/>
                <a:gd name="connsiteX34" fmla="*/ 666537 w 1090292"/>
                <a:gd name="connsiteY34" fmla="*/ 266955 h 637484"/>
                <a:gd name="connsiteX35" fmla="*/ 949040 w 1090292"/>
                <a:gd name="connsiteY35" fmla="*/ 266955 h 637484"/>
                <a:gd name="connsiteX36" fmla="*/ 861623 w 1090292"/>
                <a:gd name="connsiteY36" fmla="*/ 179538 h 637484"/>
                <a:gd name="connsiteX37" fmla="*/ 949040 w 1090292"/>
                <a:gd name="connsiteY37" fmla="*/ 92121 h 637484"/>
                <a:gd name="connsiteX38" fmla="*/ 905332 w 1090292"/>
                <a:gd name="connsiteY38" fmla="*/ 179538 h 637484"/>
                <a:gd name="connsiteX39" fmla="*/ 949040 w 1090292"/>
                <a:gd name="connsiteY39" fmla="*/ 266955 h 637484"/>
                <a:gd name="connsiteX40" fmla="*/ 228669 w 1090292"/>
                <a:gd name="connsiteY40" fmla="*/ 410254 h 637484"/>
                <a:gd name="connsiteX41" fmla="*/ 141252 w 1090292"/>
                <a:gd name="connsiteY41" fmla="*/ 322837 h 637484"/>
                <a:gd name="connsiteX42" fmla="*/ 228669 w 1090292"/>
                <a:gd name="connsiteY42" fmla="*/ 235420 h 637484"/>
                <a:gd name="connsiteX43" fmla="*/ 184960 w 1090292"/>
                <a:gd name="connsiteY43" fmla="*/ 322837 h 637484"/>
                <a:gd name="connsiteX44" fmla="*/ 228669 w 1090292"/>
                <a:gd name="connsiteY44" fmla="*/ 410254 h 637484"/>
                <a:gd name="connsiteX45" fmla="*/ 511172 w 1090292"/>
                <a:gd name="connsiteY45" fmla="*/ 410254 h 637484"/>
                <a:gd name="connsiteX46" fmla="*/ 423755 w 1090292"/>
                <a:gd name="connsiteY46" fmla="*/ 322837 h 637484"/>
                <a:gd name="connsiteX47" fmla="*/ 511172 w 1090292"/>
                <a:gd name="connsiteY47" fmla="*/ 235420 h 637484"/>
                <a:gd name="connsiteX48" fmla="*/ 467464 w 1090292"/>
                <a:gd name="connsiteY48" fmla="*/ 322837 h 637484"/>
                <a:gd name="connsiteX49" fmla="*/ 511172 w 1090292"/>
                <a:gd name="connsiteY49" fmla="*/ 410254 h 637484"/>
                <a:gd name="connsiteX50" fmla="*/ 807789 w 1090292"/>
                <a:gd name="connsiteY50" fmla="*/ 410254 h 637484"/>
                <a:gd name="connsiteX51" fmla="*/ 720372 w 1090292"/>
                <a:gd name="connsiteY51" fmla="*/ 322837 h 637484"/>
                <a:gd name="connsiteX52" fmla="*/ 807789 w 1090292"/>
                <a:gd name="connsiteY52" fmla="*/ 235420 h 637484"/>
                <a:gd name="connsiteX53" fmla="*/ 764080 w 1090292"/>
                <a:gd name="connsiteY53" fmla="*/ 322837 h 637484"/>
                <a:gd name="connsiteX54" fmla="*/ 807789 w 1090292"/>
                <a:gd name="connsiteY54" fmla="*/ 410254 h 637484"/>
                <a:gd name="connsiteX55" fmla="*/ 1090292 w 1090292"/>
                <a:gd name="connsiteY55" fmla="*/ 410254 h 637484"/>
                <a:gd name="connsiteX56" fmla="*/ 1002875 w 1090292"/>
                <a:gd name="connsiteY56" fmla="*/ 322837 h 637484"/>
                <a:gd name="connsiteX57" fmla="*/ 1090292 w 1090292"/>
                <a:gd name="connsiteY57" fmla="*/ 235420 h 637484"/>
                <a:gd name="connsiteX58" fmla="*/ 1046584 w 1090292"/>
                <a:gd name="connsiteY58" fmla="*/ 322837 h 637484"/>
                <a:gd name="connsiteX59" fmla="*/ 1090292 w 1090292"/>
                <a:gd name="connsiteY59" fmla="*/ 410254 h 637484"/>
                <a:gd name="connsiteX60" fmla="*/ 87417 w 1090292"/>
                <a:gd name="connsiteY60" fmla="*/ 494186 h 637484"/>
                <a:gd name="connsiteX61" fmla="*/ 0 w 1090292"/>
                <a:gd name="connsiteY61" fmla="*/ 406769 h 637484"/>
                <a:gd name="connsiteX62" fmla="*/ 87417 w 1090292"/>
                <a:gd name="connsiteY62" fmla="*/ 319352 h 637484"/>
                <a:gd name="connsiteX63" fmla="*/ 43709 w 1090292"/>
                <a:gd name="connsiteY63" fmla="*/ 406769 h 637484"/>
                <a:gd name="connsiteX64" fmla="*/ 87417 w 1090292"/>
                <a:gd name="connsiteY64" fmla="*/ 494186 h 637484"/>
                <a:gd name="connsiteX65" fmla="*/ 369920 w 1090292"/>
                <a:gd name="connsiteY65" fmla="*/ 494186 h 637484"/>
                <a:gd name="connsiteX66" fmla="*/ 282503 w 1090292"/>
                <a:gd name="connsiteY66" fmla="*/ 406769 h 637484"/>
                <a:gd name="connsiteX67" fmla="*/ 369920 w 1090292"/>
                <a:gd name="connsiteY67" fmla="*/ 319352 h 637484"/>
                <a:gd name="connsiteX68" fmla="*/ 326212 w 1090292"/>
                <a:gd name="connsiteY68" fmla="*/ 406769 h 637484"/>
                <a:gd name="connsiteX69" fmla="*/ 369920 w 1090292"/>
                <a:gd name="connsiteY69" fmla="*/ 494186 h 637484"/>
                <a:gd name="connsiteX70" fmla="*/ 666537 w 1090292"/>
                <a:gd name="connsiteY70" fmla="*/ 494186 h 637484"/>
                <a:gd name="connsiteX71" fmla="*/ 579120 w 1090292"/>
                <a:gd name="connsiteY71" fmla="*/ 406769 h 637484"/>
                <a:gd name="connsiteX72" fmla="*/ 666537 w 1090292"/>
                <a:gd name="connsiteY72" fmla="*/ 319352 h 637484"/>
                <a:gd name="connsiteX73" fmla="*/ 622829 w 1090292"/>
                <a:gd name="connsiteY73" fmla="*/ 406769 h 637484"/>
                <a:gd name="connsiteX74" fmla="*/ 666537 w 1090292"/>
                <a:gd name="connsiteY74" fmla="*/ 494186 h 637484"/>
                <a:gd name="connsiteX75" fmla="*/ 949040 w 1090292"/>
                <a:gd name="connsiteY75" fmla="*/ 494186 h 637484"/>
                <a:gd name="connsiteX76" fmla="*/ 861623 w 1090292"/>
                <a:gd name="connsiteY76" fmla="*/ 406769 h 637484"/>
                <a:gd name="connsiteX77" fmla="*/ 949040 w 1090292"/>
                <a:gd name="connsiteY77" fmla="*/ 319352 h 637484"/>
                <a:gd name="connsiteX78" fmla="*/ 905332 w 1090292"/>
                <a:gd name="connsiteY78" fmla="*/ 406769 h 637484"/>
                <a:gd name="connsiteX79" fmla="*/ 949040 w 1090292"/>
                <a:gd name="connsiteY79" fmla="*/ 494186 h 637484"/>
                <a:gd name="connsiteX80" fmla="*/ 228669 w 1090292"/>
                <a:gd name="connsiteY80" fmla="*/ 637484 h 637484"/>
                <a:gd name="connsiteX81" fmla="*/ 141252 w 1090292"/>
                <a:gd name="connsiteY81" fmla="*/ 550067 h 637484"/>
                <a:gd name="connsiteX82" fmla="*/ 228669 w 1090292"/>
                <a:gd name="connsiteY82" fmla="*/ 462650 h 637484"/>
                <a:gd name="connsiteX83" fmla="*/ 184960 w 1090292"/>
                <a:gd name="connsiteY83" fmla="*/ 550067 h 637484"/>
                <a:gd name="connsiteX84" fmla="*/ 228669 w 1090292"/>
                <a:gd name="connsiteY84" fmla="*/ 637484 h 637484"/>
                <a:gd name="connsiteX85" fmla="*/ 511172 w 1090292"/>
                <a:gd name="connsiteY85" fmla="*/ 637484 h 637484"/>
                <a:gd name="connsiteX86" fmla="*/ 423755 w 1090292"/>
                <a:gd name="connsiteY86" fmla="*/ 550067 h 637484"/>
                <a:gd name="connsiteX87" fmla="*/ 511172 w 1090292"/>
                <a:gd name="connsiteY87" fmla="*/ 462650 h 637484"/>
                <a:gd name="connsiteX88" fmla="*/ 467464 w 1090292"/>
                <a:gd name="connsiteY88" fmla="*/ 550067 h 637484"/>
                <a:gd name="connsiteX89" fmla="*/ 511172 w 1090292"/>
                <a:gd name="connsiteY89" fmla="*/ 637484 h 637484"/>
                <a:gd name="connsiteX90" fmla="*/ 807789 w 1090292"/>
                <a:gd name="connsiteY90" fmla="*/ 637484 h 637484"/>
                <a:gd name="connsiteX91" fmla="*/ 720372 w 1090292"/>
                <a:gd name="connsiteY91" fmla="*/ 550067 h 637484"/>
                <a:gd name="connsiteX92" fmla="*/ 807789 w 1090292"/>
                <a:gd name="connsiteY92" fmla="*/ 462650 h 637484"/>
                <a:gd name="connsiteX93" fmla="*/ 764080 w 1090292"/>
                <a:gd name="connsiteY93" fmla="*/ 550067 h 637484"/>
                <a:gd name="connsiteX94" fmla="*/ 807789 w 1090292"/>
                <a:gd name="connsiteY94" fmla="*/ 637484 h 637484"/>
                <a:gd name="connsiteX95" fmla="*/ 1090292 w 1090292"/>
                <a:gd name="connsiteY95" fmla="*/ 637484 h 637484"/>
                <a:gd name="connsiteX96" fmla="*/ 1002875 w 1090292"/>
                <a:gd name="connsiteY96" fmla="*/ 550067 h 637484"/>
                <a:gd name="connsiteX97" fmla="*/ 1090292 w 1090292"/>
                <a:gd name="connsiteY97" fmla="*/ 462650 h 637484"/>
                <a:gd name="connsiteX98" fmla="*/ 1046584 w 1090292"/>
                <a:gd name="connsiteY98" fmla="*/ 550067 h 637484"/>
                <a:gd name="connsiteX99" fmla="*/ 1090292 w 1090292"/>
                <a:gd name="connsiteY99" fmla="*/ 637484 h 6374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</a:cxnLst>
              <a:rect l="l" t="t" r="r" b="b"/>
              <a:pathLst>
                <a:path w="1090292" h="637484">
                  <a:moveTo>
                    <a:pt x="228669" y="174834"/>
                  </a:moveTo>
                  <a:cubicBezTo>
                    <a:pt x="180390" y="174834"/>
                    <a:pt x="141252" y="135696"/>
                    <a:pt x="141252" y="87417"/>
                  </a:cubicBezTo>
                  <a:cubicBezTo>
                    <a:pt x="141252" y="39138"/>
                    <a:pt x="180390" y="0"/>
                    <a:pt x="228669" y="0"/>
                  </a:cubicBezTo>
                  <a:cubicBezTo>
                    <a:pt x="201154" y="20637"/>
                    <a:pt x="184960" y="53023"/>
                    <a:pt x="184960" y="87417"/>
                  </a:cubicBezTo>
                  <a:cubicBezTo>
                    <a:pt x="184960" y="121811"/>
                    <a:pt x="201154" y="154198"/>
                    <a:pt x="228669" y="174834"/>
                  </a:cubicBezTo>
                  <a:close/>
                  <a:moveTo>
                    <a:pt x="511172" y="174834"/>
                  </a:moveTo>
                  <a:cubicBezTo>
                    <a:pt x="462893" y="174834"/>
                    <a:pt x="423755" y="135696"/>
                    <a:pt x="423755" y="87417"/>
                  </a:cubicBezTo>
                  <a:cubicBezTo>
                    <a:pt x="423755" y="39138"/>
                    <a:pt x="462893" y="0"/>
                    <a:pt x="511172" y="0"/>
                  </a:cubicBezTo>
                  <a:cubicBezTo>
                    <a:pt x="483657" y="20637"/>
                    <a:pt x="467464" y="53023"/>
                    <a:pt x="467464" y="87417"/>
                  </a:cubicBezTo>
                  <a:cubicBezTo>
                    <a:pt x="467464" y="121811"/>
                    <a:pt x="483657" y="154198"/>
                    <a:pt x="511172" y="174834"/>
                  </a:cubicBezTo>
                  <a:close/>
                  <a:moveTo>
                    <a:pt x="807789" y="174834"/>
                  </a:moveTo>
                  <a:cubicBezTo>
                    <a:pt x="759510" y="174834"/>
                    <a:pt x="720372" y="135696"/>
                    <a:pt x="720372" y="87417"/>
                  </a:cubicBezTo>
                  <a:cubicBezTo>
                    <a:pt x="720372" y="39138"/>
                    <a:pt x="759510" y="0"/>
                    <a:pt x="807789" y="0"/>
                  </a:cubicBezTo>
                  <a:cubicBezTo>
                    <a:pt x="780274" y="20637"/>
                    <a:pt x="764080" y="53023"/>
                    <a:pt x="764080" y="87417"/>
                  </a:cubicBezTo>
                  <a:cubicBezTo>
                    <a:pt x="764080" y="121811"/>
                    <a:pt x="780274" y="154198"/>
                    <a:pt x="807789" y="174834"/>
                  </a:cubicBezTo>
                  <a:close/>
                  <a:moveTo>
                    <a:pt x="1090292" y="174834"/>
                  </a:moveTo>
                  <a:cubicBezTo>
                    <a:pt x="1042013" y="174834"/>
                    <a:pt x="1002875" y="135696"/>
                    <a:pt x="1002875" y="87417"/>
                  </a:cubicBezTo>
                  <a:cubicBezTo>
                    <a:pt x="1002875" y="39138"/>
                    <a:pt x="1042013" y="0"/>
                    <a:pt x="1090292" y="0"/>
                  </a:cubicBezTo>
                  <a:cubicBezTo>
                    <a:pt x="1062777" y="20637"/>
                    <a:pt x="1046584" y="53023"/>
                    <a:pt x="1046584" y="87417"/>
                  </a:cubicBezTo>
                  <a:cubicBezTo>
                    <a:pt x="1046584" y="121811"/>
                    <a:pt x="1062777" y="154198"/>
                    <a:pt x="1090292" y="174834"/>
                  </a:cubicBezTo>
                  <a:close/>
                  <a:moveTo>
                    <a:pt x="87417" y="266955"/>
                  </a:moveTo>
                  <a:cubicBezTo>
                    <a:pt x="39138" y="266955"/>
                    <a:pt x="0" y="227817"/>
                    <a:pt x="0" y="179538"/>
                  </a:cubicBezTo>
                  <a:cubicBezTo>
                    <a:pt x="0" y="131259"/>
                    <a:pt x="39138" y="92121"/>
                    <a:pt x="87417" y="92121"/>
                  </a:cubicBezTo>
                  <a:cubicBezTo>
                    <a:pt x="59902" y="112757"/>
                    <a:pt x="43709" y="145144"/>
                    <a:pt x="43709" y="179538"/>
                  </a:cubicBezTo>
                  <a:cubicBezTo>
                    <a:pt x="43709" y="213932"/>
                    <a:pt x="59902" y="246319"/>
                    <a:pt x="87417" y="266955"/>
                  </a:cubicBezTo>
                  <a:close/>
                  <a:moveTo>
                    <a:pt x="369920" y="266955"/>
                  </a:moveTo>
                  <a:cubicBezTo>
                    <a:pt x="321641" y="266955"/>
                    <a:pt x="282503" y="227817"/>
                    <a:pt x="282503" y="179538"/>
                  </a:cubicBezTo>
                  <a:cubicBezTo>
                    <a:pt x="282503" y="131259"/>
                    <a:pt x="321641" y="92121"/>
                    <a:pt x="369920" y="92121"/>
                  </a:cubicBezTo>
                  <a:cubicBezTo>
                    <a:pt x="342405" y="112757"/>
                    <a:pt x="326212" y="145144"/>
                    <a:pt x="326212" y="179538"/>
                  </a:cubicBezTo>
                  <a:cubicBezTo>
                    <a:pt x="326212" y="213932"/>
                    <a:pt x="342405" y="246319"/>
                    <a:pt x="369920" y="266955"/>
                  </a:cubicBezTo>
                  <a:close/>
                  <a:moveTo>
                    <a:pt x="666537" y="266955"/>
                  </a:moveTo>
                  <a:cubicBezTo>
                    <a:pt x="618258" y="266955"/>
                    <a:pt x="579120" y="227817"/>
                    <a:pt x="579120" y="179538"/>
                  </a:cubicBezTo>
                  <a:cubicBezTo>
                    <a:pt x="579120" y="131259"/>
                    <a:pt x="618258" y="92121"/>
                    <a:pt x="666537" y="92121"/>
                  </a:cubicBezTo>
                  <a:cubicBezTo>
                    <a:pt x="639022" y="112757"/>
                    <a:pt x="622829" y="145144"/>
                    <a:pt x="622829" y="179538"/>
                  </a:cubicBezTo>
                  <a:cubicBezTo>
                    <a:pt x="622829" y="213932"/>
                    <a:pt x="639022" y="246319"/>
                    <a:pt x="666537" y="266955"/>
                  </a:cubicBezTo>
                  <a:close/>
                  <a:moveTo>
                    <a:pt x="949040" y="266955"/>
                  </a:moveTo>
                  <a:cubicBezTo>
                    <a:pt x="900761" y="266955"/>
                    <a:pt x="861623" y="227817"/>
                    <a:pt x="861623" y="179538"/>
                  </a:cubicBezTo>
                  <a:cubicBezTo>
                    <a:pt x="861623" y="131259"/>
                    <a:pt x="900761" y="92121"/>
                    <a:pt x="949040" y="92121"/>
                  </a:cubicBezTo>
                  <a:cubicBezTo>
                    <a:pt x="921525" y="112757"/>
                    <a:pt x="905332" y="145144"/>
                    <a:pt x="905332" y="179538"/>
                  </a:cubicBezTo>
                  <a:cubicBezTo>
                    <a:pt x="905332" y="213932"/>
                    <a:pt x="921525" y="246319"/>
                    <a:pt x="949040" y="266955"/>
                  </a:cubicBezTo>
                  <a:close/>
                  <a:moveTo>
                    <a:pt x="228669" y="410254"/>
                  </a:moveTo>
                  <a:cubicBezTo>
                    <a:pt x="180390" y="410254"/>
                    <a:pt x="141252" y="371116"/>
                    <a:pt x="141252" y="322837"/>
                  </a:cubicBezTo>
                  <a:cubicBezTo>
                    <a:pt x="141252" y="274558"/>
                    <a:pt x="180390" y="235420"/>
                    <a:pt x="228669" y="235420"/>
                  </a:cubicBezTo>
                  <a:cubicBezTo>
                    <a:pt x="201154" y="256056"/>
                    <a:pt x="184960" y="288443"/>
                    <a:pt x="184960" y="322837"/>
                  </a:cubicBezTo>
                  <a:cubicBezTo>
                    <a:pt x="184960" y="357231"/>
                    <a:pt x="201154" y="389617"/>
                    <a:pt x="228669" y="410254"/>
                  </a:cubicBezTo>
                  <a:close/>
                  <a:moveTo>
                    <a:pt x="511172" y="410254"/>
                  </a:moveTo>
                  <a:cubicBezTo>
                    <a:pt x="462893" y="410254"/>
                    <a:pt x="423755" y="371116"/>
                    <a:pt x="423755" y="322837"/>
                  </a:cubicBezTo>
                  <a:cubicBezTo>
                    <a:pt x="423755" y="274558"/>
                    <a:pt x="462893" y="235420"/>
                    <a:pt x="511172" y="235420"/>
                  </a:cubicBezTo>
                  <a:cubicBezTo>
                    <a:pt x="483657" y="256056"/>
                    <a:pt x="467464" y="288443"/>
                    <a:pt x="467464" y="322837"/>
                  </a:cubicBezTo>
                  <a:cubicBezTo>
                    <a:pt x="467464" y="357231"/>
                    <a:pt x="483657" y="389617"/>
                    <a:pt x="511172" y="410254"/>
                  </a:cubicBezTo>
                  <a:close/>
                  <a:moveTo>
                    <a:pt x="807789" y="410254"/>
                  </a:moveTo>
                  <a:cubicBezTo>
                    <a:pt x="759510" y="410254"/>
                    <a:pt x="720372" y="371116"/>
                    <a:pt x="720372" y="322837"/>
                  </a:cubicBezTo>
                  <a:cubicBezTo>
                    <a:pt x="720372" y="274558"/>
                    <a:pt x="759510" y="235420"/>
                    <a:pt x="807789" y="235420"/>
                  </a:cubicBezTo>
                  <a:cubicBezTo>
                    <a:pt x="780274" y="256056"/>
                    <a:pt x="764080" y="288443"/>
                    <a:pt x="764080" y="322837"/>
                  </a:cubicBezTo>
                  <a:cubicBezTo>
                    <a:pt x="764080" y="357231"/>
                    <a:pt x="780274" y="389617"/>
                    <a:pt x="807789" y="410254"/>
                  </a:cubicBezTo>
                  <a:close/>
                  <a:moveTo>
                    <a:pt x="1090292" y="410254"/>
                  </a:moveTo>
                  <a:cubicBezTo>
                    <a:pt x="1042013" y="410254"/>
                    <a:pt x="1002875" y="371116"/>
                    <a:pt x="1002875" y="322837"/>
                  </a:cubicBezTo>
                  <a:cubicBezTo>
                    <a:pt x="1002875" y="274558"/>
                    <a:pt x="1042013" y="235420"/>
                    <a:pt x="1090292" y="235420"/>
                  </a:cubicBezTo>
                  <a:cubicBezTo>
                    <a:pt x="1062777" y="256056"/>
                    <a:pt x="1046584" y="288443"/>
                    <a:pt x="1046584" y="322837"/>
                  </a:cubicBezTo>
                  <a:cubicBezTo>
                    <a:pt x="1046584" y="357231"/>
                    <a:pt x="1062777" y="389617"/>
                    <a:pt x="1090292" y="410254"/>
                  </a:cubicBezTo>
                  <a:close/>
                  <a:moveTo>
                    <a:pt x="87417" y="494186"/>
                  </a:moveTo>
                  <a:cubicBezTo>
                    <a:pt x="39138" y="494186"/>
                    <a:pt x="0" y="455048"/>
                    <a:pt x="0" y="406769"/>
                  </a:cubicBezTo>
                  <a:cubicBezTo>
                    <a:pt x="0" y="358490"/>
                    <a:pt x="39138" y="319352"/>
                    <a:pt x="87417" y="319352"/>
                  </a:cubicBezTo>
                  <a:cubicBezTo>
                    <a:pt x="59902" y="339988"/>
                    <a:pt x="43709" y="372375"/>
                    <a:pt x="43709" y="406769"/>
                  </a:cubicBezTo>
                  <a:cubicBezTo>
                    <a:pt x="43709" y="441162"/>
                    <a:pt x="59902" y="473549"/>
                    <a:pt x="87417" y="494186"/>
                  </a:cubicBezTo>
                  <a:close/>
                  <a:moveTo>
                    <a:pt x="369920" y="494186"/>
                  </a:moveTo>
                  <a:cubicBezTo>
                    <a:pt x="321641" y="494186"/>
                    <a:pt x="282503" y="455048"/>
                    <a:pt x="282503" y="406769"/>
                  </a:cubicBezTo>
                  <a:cubicBezTo>
                    <a:pt x="282503" y="358490"/>
                    <a:pt x="321641" y="319352"/>
                    <a:pt x="369920" y="319352"/>
                  </a:cubicBezTo>
                  <a:cubicBezTo>
                    <a:pt x="342405" y="339988"/>
                    <a:pt x="326212" y="372375"/>
                    <a:pt x="326212" y="406769"/>
                  </a:cubicBezTo>
                  <a:cubicBezTo>
                    <a:pt x="326212" y="441162"/>
                    <a:pt x="342405" y="473549"/>
                    <a:pt x="369920" y="494186"/>
                  </a:cubicBezTo>
                  <a:close/>
                  <a:moveTo>
                    <a:pt x="666537" y="494186"/>
                  </a:moveTo>
                  <a:cubicBezTo>
                    <a:pt x="618258" y="494186"/>
                    <a:pt x="579120" y="455048"/>
                    <a:pt x="579120" y="406769"/>
                  </a:cubicBezTo>
                  <a:cubicBezTo>
                    <a:pt x="579120" y="358490"/>
                    <a:pt x="618258" y="319352"/>
                    <a:pt x="666537" y="319352"/>
                  </a:cubicBezTo>
                  <a:cubicBezTo>
                    <a:pt x="639022" y="339988"/>
                    <a:pt x="622829" y="372375"/>
                    <a:pt x="622829" y="406769"/>
                  </a:cubicBezTo>
                  <a:cubicBezTo>
                    <a:pt x="622829" y="441162"/>
                    <a:pt x="639022" y="473549"/>
                    <a:pt x="666537" y="494186"/>
                  </a:cubicBezTo>
                  <a:close/>
                  <a:moveTo>
                    <a:pt x="949040" y="494186"/>
                  </a:moveTo>
                  <a:cubicBezTo>
                    <a:pt x="900761" y="494186"/>
                    <a:pt x="861623" y="455048"/>
                    <a:pt x="861623" y="406769"/>
                  </a:cubicBezTo>
                  <a:cubicBezTo>
                    <a:pt x="861623" y="358490"/>
                    <a:pt x="900761" y="319352"/>
                    <a:pt x="949040" y="319352"/>
                  </a:cubicBezTo>
                  <a:cubicBezTo>
                    <a:pt x="921525" y="339988"/>
                    <a:pt x="905332" y="372375"/>
                    <a:pt x="905332" y="406769"/>
                  </a:cubicBezTo>
                  <a:cubicBezTo>
                    <a:pt x="905332" y="441162"/>
                    <a:pt x="921525" y="473549"/>
                    <a:pt x="949040" y="494186"/>
                  </a:cubicBezTo>
                  <a:close/>
                  <a:moveTo>
                    <a:pt x="228669" y="637484"/>
                  </a:moveTo>
                  <a:cubicBezTo>
                    <a:pt x="180390" y="637484"/>
                    <a:pt x="141252" y="598346"/>
                    <a:pt x="141252" y="550067"/>
                  </a:cubicBezTo>
                  <a:cubicBezTo>
                    <a:pt x="141252" y="501788"/>
                    <a:pt x="180390" y="462650"/>
                    <a:pt x="228669" y="462650"/>
                  </a:cubicBezTo>
                  <a:cubicBezTo>
                    <a:pt x="201154" y="483286"/>
                    <a:pt x="184960" y="515673"/>
                    <a:pt x="184960" y="550067"/>
                  </a:cubicBezTo>
                  <a:cubicBezTo>
                    <a:pt x="184960" y="584461"/>
                    <a:pt x="201154" y="616848"/>
                    <a:pt x="228669" y="637484"/>
                  </a:cubicBezTo>
                  <a:close/>
                  <a:moveTo>
                    <a:pt x="511172" y="637484"/>
                  </a:moveTo>
                  <a:cubicBezTo>
                    <a:pt x="462893" y="637484"/>
                    <a:pt x="423755" y="598346"/>
                    <a:pt x="423755" y="550067"/>
                  </a:cubicBezTo>
                  <a:cubicBezTo>
                    <a:pt x="423755" y="501788"/>
                    <a:pt x="462893" y="462650"/>
                    <a:pt x="511172" y="462650"/>
                  </a:cubicBezTo>
                  <a:cubicBezTo>
                    <a:pt x="483657" y="483286"/>
                    <a:pt x="467464" y="515673"/>
                    <a:pt x="467464" y="550067"/>
                  </a:cubicBezTo>
                  <a:cubicBezTo>
                    <a:pt x="467464" y="584461"/>
                    <a:pt x="483657" y="616848"/>
                    <a:pt x="511172" y="637484"/>
                  </a:cubicBezTo>
                  <a:close/>
                  <a:moveTo>
                    <a:pt x="807789" y="637484"/>
                  </a:moveTo>
                  <a:cubicBezTo>
                    <a:pt x="759510" y="637484"/>
                    <a:pt x="720372" y="598346"/>
                    <a:pt x="720372" y="550067"/>
                  </a:cubicBezTo>
                  <a:cubicBezTo>
                    <a:pt x="720372" y="501788"/>
                    <a:pt x="759510" y="462650"/>
                    <a:pt x="807789" y="462650"/>
                  </a:cubicBezTo>
                  <a:cubicBezTo>
                    <a:pt x="780274" y="483286"/>
                    <a:pt x="764080" y="515673"/>
                    <a:pt x="764080" y="550067"/>
                  </a:cubicBezTo>
                  <a:cubicBezTo>
                    <a:pt x="764080" y="584461"/>
                    <a:pt x="780274" y="616848"/>
                    <a:pt x="807789" y="637484"/>
                  </a:cubicBezTo>
                  <a:close/>
                  <a:moveTo>
                    <a:pt x="1090292" y="637484"/>
                  </a:moveTo>
                  <a:cubicBezTo>
                    <a:pt x="1042013" y="637484"/>
                    <a:pt x="1002875" y="598346"/>
                    <a:pt x="1002875" y="550067"/>
                  </a:cubicBezTo>
                  <a:cubicBezTo>
                    <a:pt x="1002875" y="501788"/>
                    <a:pt x="1042013" y="462650"/>
                    <a:pt x="1090292" y="462650"/>
                  </a:cubicBezTo>
                  <a:cubicBezTo>
                    <a:pt x="1062777" y="483286"/>
                    <a:pt x="1046584" y="515673"/>
                    <a:pt x="1046584" y="550067"/>
                  </a:cubicBezTo>
                  <a:cubicBezTo>
                    <a:pt x="1046584" y="584461"/>
                    <a:pt x="1062777" y="616848"/>
                    <a:pt x="1090292" y="637484"/>
                  </a:cubicBezTo>
                  <a:close/>
                </a:path>
              </a:pathLst>
            </a:custGeom>
            <a:solidFill>
              <a:srgbClr val="FFFFFF">
                <a:alpha val="60000"/>
              </a:srgb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2" name="楕円 81">
              <a:extLst>
                <a:ext uri="{FF2B5EF4-FFF2-40B4-BE49-F238E27FC236}">
                  <a16:creationId xmlns:a16="http://schemas.microsoft.com/office/drawing/2014/main" id="{67D0B9B5-5C65-42E7-A43B-B19D832EAAF2}"/>
                </a:ext>
              </a:extLst>
            </p:cNvPr>
            <p:cNvSpPr/>
            <p:nvPr/>
          </p:nvSpPr>
          <p:spPr>
            <a:xfrm>
              <a:off x="1267156" y="3130962"/>
              <a:ext cx="170974" cy="170974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3" name="楕円 82">
              <a:extLst>
                <a:ext uri="{FF2B5EF4-FFF2-40B4-BE49-F238E27FC236}">
                  <a16:creationId xmlns:a16="http://schemas.microsoft.com/office/drawing/2014/main" id="{3F7077F6-C795-43CE-8F49-EB348D3C9A8F}"/>
                </a:ext>
              </a:extLst>
            </p:cNvPr>
            <p:cNvSpPr/>
            <p:nvPr/>
          </p:nvSpPr>
          <p:spPr>
            <a:xfrm>
              <a:off x="1297333" y="3163036"/>
              <a:ext cx="106825" cy="106825"/>
            </a:xfrm>
            <a:prstGeom prst="ellipse">
              <a:avLst/>
            </a:prstGeom>
            <a:solidFill>
              <a:schemeClr val="tx1">
                <a:lumMod val="95000"/>
                <a:lumOff val="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40271954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10000">
        <p:fade/>
      </p:transition>
    </mc:Choice>
    <mc:Fallback>
      <p:transition spd="med" advClick="0" advTm="1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145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4555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660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660" tmFilter="0, 0; 0.125,0.2665; 0.25,0.4; 0.375,0.465; 0.5,0.5;  0.625,0.535; 0.75,0.6; 0.875,0.7335; 1,1">
                                          <p:stCondLst>
                                            <p:cond delay="166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830" tmFilter="0, 0; 0.125,0.2665; 0.25,0.4; 0.375,0.465; 0.5,0.5;  0.625,0.535; 0.75,0.6; 0.875,0.7335; 1,1">
                                          <p:stCondLst>
                                            <p:cond delay="331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410" tmFilter="0, 0; 0.125,0.2665; 0.25,0.4; 0.375,0.465; 0.5,0.5;  0.625,0.535; 0.75,0.6; 0.875,0.7335; 1,1">
                                          <p:stCondLst>
                                            <p:cond delay="414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0" dur="65">
                                          <p:stCondLst>
                                            <p:cond delay="1625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1" dur="415" decel="50000">
                                          <p:stCondLst>
                                            <p:cond delay="169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" dur="65">
                                          <p:stCondLst>
                                            <p:cond delay="328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3" dur="415" decel="50000">
                                          <p:stCondLst>
                                            <p:cond delay="3345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" dur="65">
                                          <p:stCondLst>
                                            <p:cond delay="4105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5" dur="415" decel="50000">
                                          <p:stCondLst>
                                            <p:cond delay="417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" dur="65">
                                          <p:stCondLst>
                                            <p:cond delay="452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7" dur="415" decel="50000">
                                          <p:stCondLst>
                                            <p:cond delay="4585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2" grpId="0"/>
      <p:bldP spid="204" grpId="0"/>
    </p:bld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21301</TotalTime>
  <Words>345</Words>
  <Application>Microsoft Office PowerPoint</Application>
  <PresentationFormat>ワイド画面</PresentationFormat>
  <Paragraphs>218</Paragraphs>
  <Slides>22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22</vt:i4>
      </vt:variant>
    </vt:vector>
  </HeadingPairs>
  <TitlesOfParts>
    <vt:vector size="28" baseType="lpstr">
      <vt:lpstr>メイリオ</vt:lpstr>
      <vt:lpstr>游ゴシック</vt:lpstr>
      <vt:lpstr>游ゴシック Light</vt:lpstr>
      <vt:lpstr>Arial</vt:lpstr>
      <vt:lpstr>Calibri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anm017_漢字クイズ～鳥の名前</dc:title>
  <dc:subject>anm017_漢字クイズ～鳥の名前</dc:subject>
  <dc:creator>でじけろお</dc:creator>
  <cp:revision>1</cp:revision>
  <dcterms:created xsi:type="dcterms:W3CDTF">2018-12-11T01:47:04Z</dcterms:created>
  <dcterms:modified xsi:type="dcterms:W3CDTF">2021-11-11T15:25:34Z</dcterms:modified>
  <cp:version>1</cp:version>
</cp:coreProperties>
</file>